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9" r:id="rId4"/>
  </p:sldMasterIdLst>
  <p:notesMasterIdLst>
    <p:notesMasterId r:id="rId29"/>
  </p:notesMasterIdLst>
  <p:handoutMasterIdLst>
    <p:handoutMasterId r:id="rId30"/>
  </p:handoutMasterIdLst>
  <p:sldIdLst>
    <p:sldId id="2147327439" r:id="rId5"/>
    <p:sldId id="2147327405" r:id="rId6"/>
    <p:sldId id="2147327404" r:id="rId7"/>
    <p:sldId id="2147327413" r:id="rId8"/>
    <p:sldId id="2147327415" r:id="rId9"/>
    <p:sldId id="2147327416" r:id="rId10"/>
    <p:sldId id="2147327418" r:id="rId11"/>
    <p:sldId id="2147327419" r:id="rId12"/>
    <p:sldId id="2147327420" r:id="rId13"/>
    <p:sldId id="2147327421" r:id="rId14"/>
    <p:sldId id="2147327422" r:id="rId15"/>
    <p:sldId id="2147327423" r:id="rId16"/>
    <p:sldId id="2147327424" r:id="rId17"/>
    <p:sldId id="2147327425" r:id="rId18"/>
    <p:sldId id="2147327427" r:id="rId19"/>
    <p:sldId id="2147327426" r:id="rId20"/>
    <p:sldId id="2147327428" r:id="rId21"/>
    <p:sldId id="2147327429" r:id="rId22"/>
    <p:sldId id="2147327430" r:id="rId23"/>
    <p:sldId id="2147327431" r:id="rId24"/>
    <p:sldId id="2147327432" r:id="rId25"/>
    <p:sldId id="2147327434" r:id="rId26"/>
    <p:sldId id="2147327433" r:id="rId27"/>
    <p:sldId id="2147327436" r:id="rId28"/>
  </p:sldIdLst>
  <p:sldSz cx="12192000" cy="6858000"/>
  <p:notesSz cx="6858000" cy="9144000"/>
  <p:custDataLst>
    <p:tags r:id="rId31"/>
  </p:custDataLst>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A4A3A4"/>
          </p15:clr>
        </p15:guide>
        <p15:guide id="3" orient="horz"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8E7E17-1DB3-FF1F-70D2-0CA4A2CD74C6}" name="LaRaviere, Maureen" initials="ML" userId="S::mlaraviere@Collegeboard.org::9e4f4d49-a7ca-4526-9aeb-5d156e69838b" providerId="AD"/>
  <p188:author id="{9134912A-5D8E-5CDD-ADF3-F193011D63A1}" name="Dinah Strange" initials="DS" userId="8262fbff9b7abec1" providerId="Windows Live"/>
  <p188:author id="{5DB2CF32-50DE-9D88-1EF0-6F7584E19777}" name="Escobedo, Alexa" initials="EA" userId="S::aescobedo@collegeboard.org::9ba34d50-8c05-4d00-9927-ecf7fd0950c9" providerId="AD"/>
  <p188:author id="{A4E0616D-F145-AA13-03B1-F58F1E6C218A}" name="Carter Kersh" initials="CK" userId="f7811bffb86a1cfc" providerId="Windows Live"/>
  <p188:author id="{2161DD6F-262A-2F2C-C84A-7258BB6E1706}" name="Johnson, Dena" initials="DJ" userId="S::djohnson@Collegeboard.org::9c964622-4645-449e-b57c-80ffaa2660c4" providerId="AD"/>
  <p188:author id="{2717FB85-B14F-A5CA-F444-6B247FD16380}" name="Frank, Dianna" initials="FD" userId="S::dfrank@collegeboard.org::5762633e-3a41-4c3c-aaf9-c8b177ddd276" providerId="AD"/>
  <p188:author id="{AD4B3E88-F744-A284-8CF7-F8D182C1EA7B}" name="Corbett, Jeremy" initials="CJ" userId="S::jcorbett@collegeboard.org::a1739199-bc19-411d-bd2e-cf08e871a133" providerId="AD"/>
  <p188:author id="{BB09D490-9665-C18C-5091-79A1367042AA}" name="Mikolajczyk, Toni" initials="MT" userId="S::tmikolajczyk@collegeboard.org::ae960b49-fe0f-4f8d-968d-1d6347b8b63d" providerId="AD"/>
  <p188:author id="{75A46BA2-A35E-B607-E40D-607CBC0ECA19}" name="Rodriguez, Priscilla" initials="PR" userId="S::prodriguez@Collegeboard.org::716ff6d6-3609-4ccd-9d74-97605d4123fd" providerId="AD"/>
  <p188:author id="{B398CDB1-D5C0-39C9-BE45-E5A998F2B5AC}" name="Plunkett, John" initials="PJ" userId="S::jplunkett@collegeboard.org::1a67b5ea-672b-4284-a47f-17978409bb1c" providerId="AD"/>
  <p188:author id="{EEB217C8-7CFC-2404-82B7-AC15E064814C}" name="Oliver, Beth" initials="OB" userId="S::boliver@collegeboard.org::03421819-bc84-4f3b-9e2b-922eb5004a49" providerId="AD"/>
  <p188:author id="{036A32CC-B169-AD24-8D6C-13468C089A32}" name="Courtney Walsh" initials="CW" userId="S::courtneyg@silverfoxprod.com::daf9133a-e195-4e64-9b96-c39fb023d4f2" providerId="AD"/>
  <p188:author id="{4A7A3BD1-DD43-8DBB-6DEC-2ECC8760C411}" name="David Griffith" initials="DG" userId="S::davidg@silverfoxprod.com::d098c8ac-700f-46f0-bf84-2134bdb9d901" providerId="AD"/>
  <p188:author id="{06C584EB-E99D-3E33-D7F7-A107BFD7C57F}" name="Rebora, Anthony" initials="RA" userId="S::arebora@collegeboard.org::c03c37ad-43f1-442d-96d5-da94c2ca1762" providerId="AD"/>
  <p188:author id="{6630E2F4-F223-729B-001A-10D30CF033B5}" name="Oliver, Beth" initials="OB" userId="S::boliver@Collegeboard.org::03421819-bc84-4f3b-9e2b-922eb5004a49" providerId="AD"/>
  <p188:author id="{A27549F9-20CD-8472-3970-DE384B0FE54A}" name="Carolina Sodaro" initials="CS" userId="86582dcc93cbcb39"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Monica Lueder" initials="ML" lastIdx="22" clrIdx="2">
    <p:extLst>
      <p:ext uri="{19B8F6BF-5375-455C-9EA6-DF929625EA0E}">
        <p15:presenceInfo xmlns:p15="http://schemas.microsoft.com/office/powerpoint/2012/main" userId="S-1-5-21-2127521184-1604012920-1887927527-2598260" providerId="AD"/>
      </p:ext>
    </p:extLst>
  </p:cmAuthor>
  <p:cmAuthor id="3" name="Mary Feil-Jacobs" initials="MF" lastIdx="28" clrIdx="3">
    <p:extLst>
      <p:ext uri="{19B8F6BF-5375-455C-9EA6-DF929625EA0E}">
        <p15:presenceInfo xmlns:p15="http://schemas.microsoft.com/office/powerpoint/2012/main" userId="S-1-5-21-2127521184-1604012920-1887927527-65006" providerId="AD"/>
      </p:ext>
    </p:extLst>
  </p:cmAuthor>
  <p:cmAuthor id="4" name="Tracy Tran" initials="TT" lastIdx="9" clrIdx="4">
    <p:extLst>
      <p:ext uri="{19B8F6BF-5375-455C-9EA6-DF929625EA0E}">
        <p15:presenceInfo xmlns:p15="http://schemas.microsoft.com/office/powerpoint/2012/main" userId="S::tracyt@microsoft.com::7b485f56-8fe8-4efc-a1b3-85e720327a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69A"/>
    <a:srgbClr val="F5F7FC"/>
    <a:srgbClr val="A3DCFF"/>
    <a:srgbClr val="2CB7FC"/>
    <a:srgbClr val="236CE1"/>
    <a:srgbClr val="219FF9"/>
    <a:srgbClr val="006133"/>
    <a:srgbClr val="18CE70"/>
    <a:srgbClr val="1F1C18"/>
    <a:srgbClr val="324D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57801F-FB0E-7037-B399-184F2E6559D1}" v="137" dt="2026-07-28T20:09:36.100"/>
    <p1510:client id="{091A8B3B-469C-3DE3-49F5-1F8874D09E50}" v="13" dt="2026-07-29T19:56:00.893"/>
    <p1510:client id="{76A86FAE-C2EA-B4A7-660F-87B57B25FB00}" v="8" dt="2026-07-28T20:11:55.197"/>
    <p1510:client id="{9C5461EF-3606-EEED-1BF7-9C0F2695B717}" v="8" dt="2026-07-28T19:38:17.235"/>
    <p1510:client id="{A73EA00C-F5F4-3068-6696-558D952A005D}" v="57" dt="2026-07-28T16:00:25.375"/>
    <p1510:client id="{C235BDB1-D0FC-8791-1142-7A8BB4920D80}" v="18" dt="2026-07-29T17:09:29.122"/>
    <p1510:client id="{E2E65822-900F-ADD6-92DF-28B5316B6CE1}" v="1" dt="2026-07-28T23:37:23.0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76986" autoAdjust="0"/>
  </p:normalViewPr>
  <p:slideViewPr>
    <p:cSldViewPr snapToGrid="0">
      <p:cViewPr varScale="1">
        <p:scale>
          <a:sx n="96" d="100"/>
          <a:sy n="96" d="100"/>
        </p:scale>
        <p:origin x="1704" y="176"/>
      </p:cViewPr>
      <p:guideLst>
        <p:guide pos="3840"/>
        <p:guide orient="horz" pos="2160"/>
      </p:guideLst>
    </p:cSldViewPr>
  </p:slideViewPr>
  <p:outlineViewPr>
    <p:cViewPr>
      <p:scale>
        <a:sx n="33" d="100"/>
        <a:sy n="33" d="100"/>
      </p:scale>
      <p:origin x="0" y="-2652"/>
    </p:cViewPr>
  </p:outlin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dirty="0">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0F9EC6-89FF-47E1-8594-1A32E3B45134}" type="datetime8">
              <a:rPr lang="en-US" smtClean="0">
                <a:latin typeface="Segoe UI" pitchFamily="34" charset="0"/>
              </a:rPr>
              <a:t>8/3/26 4:36 PM</a:t>
            </a:fld>
            <a:endParaRPr lang="en-US" dirty="0">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dirty="0">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dirty="0"/>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386CE63F-9E7F-4C04-9D0D-FCA25A8E9E86}" type="datetime8">
              <a:rPr lang="en-US" smtClean="0"/>
              <a:t>8/3/26 4:36 PM</a:t>
            </a:fld>
            <a:endParaRPr lang="en-US" dirty="0"/>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panose="020B0502040204020203"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8/3/26 4:36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1</a:t>
            </a:fld>
            <a:endParaRPr lang="en-US" dirty="0"/>
          </a:p>
        </p:txBody>
      </p:sp>
    </p:spTree>
    <p:extLst>
      <p:ext uri="{BB962C8B-B14F-4D97-AF65-F5344CB8AC3E}">
        <p14:creationId xmlns:p14="http://schemas.microsoft.com/office/powerpoint/2010/main" val="195859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8/3/26 4:36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2</a:t>
            </a:fld>
            <a:endParaRPr lang="en-US" dirty="0"/>
          </a:p>
        </p:txBody>
      </p:sp>
    </p:spTree>
    <p:extLst>
      <p:ext uri="{BB962C8B-B14F-4D97-AF65-F5344CB8AC3E}">
        <p14:creationId xmlns:p14="http://schemas.microsoft.com/office/powerpoint/2010/main" val="8710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8/3/26 4:36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3</a:t>
            </a:fld>
            <a:endParaRPr lang="en-US" dirty="0"/>
          </a:p>
        </p:txBody>
      </p:sp>
    </p:spTree>
    <p:extLst>
      <p:ext uri="{BB962C8B-B14F-4D97-AF65-F5344CB8AC3E}">
        <p14:creationId xmlns:p14="http://schemas.microsoft.com/office/powerpoint/2010/main" val="2897314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t>
            </a:r>
            <a:r>
              <a:rPr lang="en-US" sz="882" dirty="0">
                <a:effectLst/>
                <a:latin typeface="Segoe UI" panose="020B0502040204020203" pitchFamily="34" charset="0"/>
              </a:rPr>
              <a:t>Connections is not available to 8th graders taking the PSAT 8/9 or New York test takers**</a:t>
            </a:r>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8/3/26 4:36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4</a:t>
            </a:fld>
            <a:endParaRPr lang="en-US" dirty="0"/>
          </a:p>
        </p:txBody>
      </p:sp>
    </p:spTree>
    <p:extLst>
      <p:ext uri="{BB962C8B-B14F-4D97-AF65-F5344CB8AC3E}">
        <p14:creationId xmlns:p14="http://schemas.microsoft.com/office/powerpoint/2010/main" val="2178091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8/3/26 4:36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5</a:t>
            </a:fld>
            <a:endParaRPr lang="en-US" dirty="0"/>
          </a:p>
        </p:txBody>
      </p:sp>
    </p:spTree>
    <p:extLst>
      <p:ext uri="{BB962C8B-B14F-4D97-AF65-F5344CB8AC3E}">
        <p14:creationId xmlns:p14="http://schemas.microsoft.com/office/powerpoint/2010/main" val="1045823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8/3/26 4:36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6</a:t>
            </a:fld>
            <a:endParaRPr lang="en-US" dirty="0"/>
          </a:p>
        </p:txBody>
      </p:sp>
    </p:spTree>
    <p:extLst>
      <p:ext uri="{BB962C8B-B14F-4D97-AF65-F5344CB8AC3E}">
        <p14:creationId xmlns:p14="http://schemas.microsoft.com/office/powerpoint/2010/main" val="3047929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8/3/26 4:36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19</a:t>
            </a:fld>
            <a:endParaRPr lang="en-US" dirty="0"/>
          </a:p>
        </p:txBody>
      </p:sp>
    </p:spTree>
    <p:extLst>
      <p:ext uri="{BB962C8B-B14F-4D97-AF65-F5344CB8AC3E}">
        <p14:creationId xmlns:p14="http://schemas.microsoft.com/office/powerpoint/2010/main" val="3419542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**Skip this slide if students are not allowed to use their cell phones in class.</a:t>
            </a:r>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8/3/26 4:36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22</a:t>
            </a:fld>
            <a:endParaRPr lang="en-US" dirty="0"/>
          </a:p>
        </p:txBody>
      </p:sp>
    </p:spTree>
    <p:extLst>
      <p:ext uri="{BB962C8B-B14F-4D97-AF65-F5344CB8AC3E}">
        <p14:creationId xmlns:p14="http://schemas.microsoft.com/office/powerpoint/2010/main" val="581759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8/3/26 4:36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24</a:t>
            </a:fld>
            <a:endParaRPr lang="en-US" dirty="0"/>
          </a:p>
        </p:txBody>
      </p:sp>
    </p:spTree>
    <p:extLst>
      <p:ext uri="{BB962C8B-B14F-4D97-AF65-F5344CB8AC3E}">
        <p14:creationId xmlns:p14="http://schemas.microsoft.com/office/powerpoint/2010/main" val="41021941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svg"/><Relationship Id="rId1" Type="http://schemas.openxmlformats.org/officeDocument/2006/relationships/slideMaster" Target="../slideMasters/slideMaster1.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 Color Shape">
    <p:bg>
      <p:bgRef idx="1001">
        <a:schemeClr val="bg2"/>
      </p:bgRef>
    </p:bg>
    <p:spTree>
      <p:nvGrpSpPr>
        <p:cNvPr id="1" name=""/>
        <p:cNvGrpSpPr/>
        <p:nvPr/>
      </p:nvGrpSpPr>
      <p:grpSpPr>
        <a:xfrm>
          <a:off x="0" y="0"/>
          <a:ext cx="0" cy="0"/>
          <a:chOff x="0" y="0"/>
          <a:chExt cx="0" cy="0"/>
        </a:xfrm>
      </p:grpSpPr>
      <p:sp>
        <p:nvSpPr>
          <p:cNvPr id="33" name="Freeform: Shape 32">
            <a:extLst>
              <a:ext uri="{FF2B5EF4-FFF2-40B4-BE49-F238E27FC236}">
                <a16:creationId xmlns:a16="http://schemas.microsoft.com/office/drawing/2014/main" id="{16C245FA-D3EE-BA45-12BB-0529EF3C1CC2}"/>
              </a:ext>
            </a:extLst>
          </p:cNvPr>
          <p:cNvSpPr/>
          <p:nvPr userDrawn="1"/>
        </p:nvSpPr>
        <p:spPr>
          <a:xfrm rot="10800000">
            <a:off x="1260294" y="-2"/>
            <a:ext cx="10931708" cy="6899588"/>
          </a:xfrm>
          <a:custGeom>
            <a:avLst/>
            <a:gdLst>
              <a:gd name="connsiteX0" fmla="*/ 10931708 w 10931708"/>
              <a:gd name="connsiteY0" fmla="*/ 6899588 h 6899588"/>
              <a:gd name="connsiteX1" fmla="*/ 0 w 10931708"/>
              <a:gd name="connsiteY1" fmla="*/ 6899588 h 6899588"/>
              <a:gd name="connsiteX2" fmla="*/ 0 w 10931708"/>
              <a:gd name="connsiteY2" fmla="*/ 0 h 6899588"/>
              <a:gd name="connsiteX3" fmla="*/ 3291589 w 10931708"/>
              <a:gd name="connsiteY3" fmla="*/ 0 h 6899588"/>
              <a:gd name="connsiteX4" fmla="*/ 3254819 w 10931708"/>
              <a:gd name="connsiteY4" fmla="*/ 398089 h 6899588"/>
              <a:gd name="connsiteX5" fmla="*/ 2104915 w 10931708"/>
              <a:gd name="connsiteY5" fmla="*/ 3773837 h 6899588"/>
              <a:gd name="connsiteX6" fmla="*/ 1050303 w 10931708"/>
              <a:gd name="connsiteY6" fmla="*/ 5021652 h 6899588"/>
              <a:gd name="connsiteX7" fmla="*/ 1120512 w 10931708"/>
              <a:gd name="connsiteY7" fmla="*/ 5197417 h 6899588"/>
              <a:gd name="connsiteX8" fmla="*/ 7148455 w 10931708"/>
              <a:gd name="connsiteY8" fmla="*/ 5953274 h 6899588"/>
              <a:gd name="connsiteX9" fmla="*/ 10568612 w 10931708"/>
              <a:gd name="connsiteY9" fmla="*/ 6783913 h 689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31708" h="6899588">
                <a:moveTo>
                  <a:pt x="10931708" y="6899588"/>
                </a:moveTo>
                <a:lnTo>
                  <a:pt x="0" y="6899588"/>
                </a:lnTo>
                <a:lnTo>
                  <a:pt x="0" y="0"/>
                </a:lnTo>
                <a:lnTo>
                  <a:pt x="3291589" y="0"/>
                </a:lnTo>
                <a:lnTo>
                  <a:pt x="3254819" y="398089"/>
                </a:lnTo>
                <a:cubicBezTo>
                  <a:pt x="3127594" y="1501871"/>
                  <a:pt x="2804628" y="2705094"/>
                  <a:pt x="2104915" y="3773837"/>
                </a:cubicBezTo>
                <a:cubicBezTo>
                  <a:pt x="1806153" y="4265795"/>
                  <a:pt x="1436705" y="4670115"/>
                  <a:pt x="1050303" y="5021652"/>
                </a:cubicBezTo>
                <a:cubicBezTo>
                  <a:pt x="984931" y="5086536"/>
                  <a:pt x="1046431" y="5195480"/>
                  <a:pt x="1120512" y="5197417"/>
                </a:cubicBezTo>
                <a:cubicBezTo>
                  <a:pt x="3053969" y="5302975"/>
                  <a:pt x="5074577" y="5548954"/>
                  <a:pt x="7148455" y="5953274"/>
                </a:cubicBezTo>
                <a:cubicBezTo>
                  <a:pt x="8316977" y="6168505"/>
                  <a:pt x="9445461" y="6437488"/>
                  <a:pt x="10568612" y="6783913"/>
                </a:cubicBezTo>
                <a:close/>
              </a:path>
            </a:pathLst>
          </a:custGeom>
          <a:solidFill>
            <a:schemeClr val="accent1"/>
          </a:solidFill>
          <a:ln w="6350" cap="flat">
            <a:noFill/>
            <a:prstDash val="solid"/>
            <a:miter/>
          </a:ln>
        </p:spPr>
        <p:txBody>
          <a:bodyPr rtlCol="0" anchor="ctr"/>
          <a:lstStyle/>
          <a:p>
            <a:endParaRPr lang="en-US" dirty="0"/>
          </a:p>
        </p:txBody>
      </p:sp>
      <p:sp>
        <p:nvSpPr>
          <p:cNvPr id="9" name="Title 1"/>
          <p:cNvSpPr>
            <a:spLocks noGrp="1"/>
          </p:cNvSpPr>
          <p:nvPr>
            <p:ph type="title" hasCustomPrompt="1"/>
          </p:nvPr>
        </p:nvSpPr>
        <p:spPr>
          <a:xfrm>
            <a:off x="584201" y="308269"/>
            <a:ext cx="9159874" cy="3492205"/>
          </a:xfrm>
        </p:spPr>
        <p:txBody>
          <a:bodyPr vert="horz" wrap="square" lIns="0" tIns="0" rIns="0" bIns="0" rtlCol="0" anchor="b" anchorCtr="0">
            <a:normAutofit/>
          </a:bodyPr>
          <a:lstStyle>
            <a:lvl1pPr algn="l">
              <a:lnSpc>
                <a:spcPct val="90000"/>
              </a:lnSpc>
              <a:defRPr lang="en-US" sz="5400" dirty="0"/>
            </a:lvl1pPr>
          </a:lstStyle>
          <a:p>
            <a:pPr lvl="0"/>
            <a:r>
              <a:rPr lang="en-US"/>
              <a:t>Event name or presentation title </a:t>
            </a:r>
          </a:p>
        </p:txBody>
      </p:sp>
      <p:sp>
        <p:nvSpPr>
          <p:cNvPr id="5" name="Text Placeholder 4"/>
          <p:cNvSpPr>
            <a:spLocks noGrp="1"/>
          </p:cNvSpPr>
          <p:nvPr>
            <p:ph type="body" sz="quarter" idx="12" hasCustomPrompt="1"/>
          </p:nvPr>
        </p:nvSpPr>
        <p:spPr>
          <a:xfrm>
            <a:off x="584200" y="3965969"/>
            <a:ext cx="9150349"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Text Placeholder 3">
            <a:extLst>
              <a:ext uri="{FF2B5EF4-FFF2-40B4-BE49-F238E27FC236}">
                <a16:creationId xmlns:a16="http://schemas.microsoft.com/office/drawing/2014/main" id="{CCD4FD45-C2C7-0AAA-7F9D-1F5296307128}"/>
              </a:ext>
            </a:extLst>
          </p:cNvPr>
          <p:cNvSpPr>
            <a:spLocks noGrp="1"/>
          </p:cNvSpPr>
          <p:nvPr>
            <p:ph type="body" sz="quarter" idx="13" hasCustomPrompt="1"/>
          </p:nvPr>
        </p:nvSpPr>
        <p:spPr>
          <a:xfrm>
            <a:off x="584200" y="5268277"/>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4" name="Text Placeholder 3">
            <a:extLst>
              <a:ext uri="{FF2B5EF4-FFF2-40B4-BE49-F238E27FC236}">
                <a16:creationId xmlns:a16="http://schemas.microsoft.com/office/drawing/2014/main" id="{6C03B569-AA4D-08CC-7107-9C94A6BCEC8A}"/>
              </a:ext>
            </a:extLst>
          </p:cNvPr>
          <p:cNvSpPr>
            <a:spLocks noGrp="1"/>
          </p:cNvSpPr>
          <p:nvPr>
            <p:ph type="body" sz="quarter" idx="14" hasCustomPrompt="1"/>
          </p:nvPr>
        </p:nvSpPr>
        <p:spPr>
          <a:xfrm>
            <a:off x="584200" y="4892660"/>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6" name="Graphic 5">
            <a:extLst>
              <a:ext uri="{FF2B5EF4-FFF2-40B4-BE49-F238E27FC236}">
                <a16:creationId xmlns:a16="http://schemas.microsoft.com/office/drawing/2014/main" id="{88AFAE53-5600-4E67-6A44-EB522BBDBE0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6805" y="6172200"/>
            <a:ext cx="2156396" cy="396138"/>
          </a:xfrm>
          <a:prstGeom prst="rect">
            <a:avLst/>
          </a:prstGeom>
        </p:spPr>
      </p:pic>
    </p:spTree>
    <p:extLst>
      <p:ext uri="{BB962C8B-B14F-4D97-AF65-F5344CB8AC3E}">
        <p14:creationId xmlns:p14="http://schemas.microsoft.com/office/powerpoint/2010/main" val="18495981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guide id="5" orient="horz" pos="3179" userDrawn="1">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SAT Suite, Cya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A3AD5C1C-89B1-B711-41B5-035A4DBDB731}"/>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4" name="Freeform: Shape 3">
            <a:extLst>
              <a:ext uri="{FF2B5EF4-FFF2-40B4-BE49-F238E27FC236}">
                <a16:creationId xmlns:a16="http://schemas.microsoft.com/office/drawing/2014/main" id="{FD8F0DD2-2BB2-B853-81DD-5F3F1F0D28A3}"/>
              </a:ext>
            </a:extLst>
          </p:cNvPr>
          <p:cNvSpPr/>
          <p:nvPr userDrawn="1"/>
        </p:nvSpPr>
        <p:spPr>
          <a:xfrm rot="10546572">
            <a:off x="6495018" y="-228085"/>
            <a:ext cx="5940782" cy="7277543"/>
          </a:xfrm>
          <a:custGeom>
            <a:avLst/>
            <a:gdLst>
              <a:gd name="connsiteX0" fmla="*/ 5932987 w 5940782"/>
              <a:gd name="connsiteY0" fmla="*/ 7277543 h 7277543"/>
              <a:gd name="connsiteX1" fmla="*/ 0 w 5940782"/>
              <a:gd name="connsiteY1" fmla="*/ 6839373 h 7277543"/>
              <a:gd name="connsiteX2" fmla="*/ 505109 w 5940782"/>
              <a:gd name="connsiteY2" fmla="*/ 0 h 7277543"/>
              <a:gd name="connsiteX3" fmla="*/ 4954774 w 5940782"/>
              <a:gd name="connsiteY3" fmla="*/ 328622 h 7277543"/>
              <a:gd name="connsiteX4" fmla="*/ 5105852 w 5940782"/>
              <a:gd name="connsiteY4" fmla="*/ 1032807 h 7277543"/>
              <a:gd name="connsiteX5" fmla="*/ 5939605 w 5940782"/>
              <a:gd name="connsiteY5" fmla="*/ 7172870 h 7277543"/>
              <a:gd name="connsiteX6" fmla="*/ 5936753 w 5940782"/>
              <a:gd name="connsiteY6" fmla="*/ 7262421 h 727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0782" h="7277543">
                <a:moveTo>
                  <a:pt x="5932987" y="7277543"/>
                </a:moveTo>
                <a:lnTo>
                  <a:pt x="0" y="6839373"/>
                </a:lnTo>
                <a:lnTo>
                  <a:pt x="505109" y="0"/>
                </a:lnTo>
                <a:lnTo>
                  <a:pt x="4954774" y="328622"/>
                </a:lnTo>
                <a:lnTo>
                  <a:pt x="5105852" y="1032807"/>
                </a:lnTo>
                <a:cubicBezTo>
                  <a:pt x="5479016" y="2856615"/>
                  <a:pt x="5770521" y="4900511"/>
                  <a:pt x="5939605" y="7172870"/>
                </a:cubicBezTo>
                <a:cubicBezTo>
                  <a:pt x="5941880" y="7203416"/>
                  <a:pt x="5940823" y="7233377"/>
                  <a:pt x="5936753" y="7262421"/>
                </a:cubicBezTo>
                <a:close/>
              </a:path>
            </a:pathLst>
          </a:custGeom>
          <a:solidFill>
            <a:schemeClr val="accent3"/>
          </a:solidFill>
          <a:ln w="6350" cap="flat">
            <a:noFill/>
            <a:prstDash val="solid"/>
            <a:miter/>
          </a:ln>
        </p:spPr>
        <p:txBody>
          <a:bodyPr rtlCol="0" anchor="ctr"/>
          <a:lstStyle/>
          <a:p>
            <a:endParaRPr lang="en-US" dirty="0"/>
          </a:p>
          <a:p>
            <a:endParaRPr lang="en-US" dirty="0"/>
          </a:p>
          <a:p>
            <a:endParaRPr lang="en-US" dirty="0"/>
          </a:p>
        </p:txBody>
      </p:sp>
      <p:sp>
        <p:nvSpPr>
          <p:cNvPr id="5" name="Picture Placeholder 4">
            <a:extLst>
              <a:ext uri="{FF2B5EF4-FFF2-40B4-BE49-F238E27FC236}">
                <a16:creationId xmlns:a16="http://schemas.microsoft.com/office/drawing/2014/main" id="{34770F9B-8877-1BEB-E0DB-5D76F6D4EDA5}"/>
              </a:ext>
            </a:extLst>
          </p:cNvPr>
          <p:cNvSpPr>
            <a:spLocks noGrp="1"/>
          </p:cNvSpPr>
          <p:nvPr>
            <p:ph type="pic" sz="quarter" idx="16"/>
          </p:nvPr>
        </p:nvSpPr>
        <p:spPr>
          <a:xfrm>
            <a:off x="6578250" y="1"/>
            <a:ext cx="5613751" cy="6857999"/>
          </a:xfrm>
          <a:custGeom>
            <a:avLst/>
            <a:gdLst>
              <a:gd name="connsiteX0" fmla="*/ 3534 w 5613751"/>
              <a:gd name="connsiteY0" fmla="*/ 0 h 6857999"/>
              <a:gd name="connsiteX1" fmla="*/ 5613751 w 5613751"/>
              <a:gd name="connsiteY1" fmla="*/ 0 h 6857999"/>
              <a:gd name="connsiteX2" fmla="*/ 5613750 w 5613751"/>
              <a:gd name="connsiteY2" fmla="*/ 6857999 h 6857999"/>
              <a:gd name="connsiteX3" fmla="*/ 1490895 w 5613751"/>
              <a:gd name="connsiteY3" fmla="*/ 6857998 h 6857999"/>
              <a:gd name="connsiteX4" fmla="*/ 1288362 w 5613751"/>
              <a:gd name="connsiteY4" fmla="*/ 6166853 h 6857999"/>
              <a:gd name="connsiteX5" fmla="*/ 4643 w 5613751"/>
              <a:gd name="connsiteY5" fmla="*/ 104874 h 6857999"/>
              <a:gd name="connsiteX6" fmla="*/ 892 w 5613751"/>
              <a:gd name="connsiteY6" fmla="*/ 1535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751" h="6857999">
                <a:moveTo>
                  <a:pt x="3534" y="0"/>
                </a:moveTo>
                <a:lnTo>
                  <a:pt x="5613751" y="0"/>
                </a:lnTo>
                <a:lnTo>
                  <a:pt x="5613750" y="6857999"/>
                </a:lnTo>
                <a:lnTo>
                  <a:pt x="1490895" y="6857998"/>
                </a:lnTo>
                <a:lnTo>
                  <a:pt x="1288362" y="6166853"/>
                </a:lnTo>
                <a:cubicBezTo>
                  <a:pt x="781884" y="4375483"/>
                  <a:pt x="340633" y="2358608"/>
                  <a:pt x="4643" y="104874"/>
                </a:cubicBezTo>
                <a:cubicBezTo>
                  <a:pt x="124" y="74579"/>
                  <a:pt x="-1028" y="44621"/>
                  <a:pt x="892" y="15357"/>
                </a:cubicBezTo>
                <a:close/>
              </a:path>
            </a:pathLst>
          </a:custGeom>
          <a:blipFill>
            <a:blip r:embed="rId2"/>
            <a:stretch>
              <a:fillRect r="-1188" b="-1188"/>
            </a:stretch>
          </a:blipFill>
        </p:spPr>
        <p:txBody>
          <a:bodyPr wrap="square">
            <a:noAutofit/>
          </a:bodyPr>
          <a:lstStyle/>
          <a:p>
            <a:r>
              <a:rPr lang="en-US" dirty="0"/>
              <a:t>Click icon to add picture</a:t>
            </a:r>
          </a:p>
        </p:txBody>
      </p:sp>
      <p:sp>
        <p:nvSpPr>
          <p:cNvPr id="3" name="Text Placeholder 3">
            <a:extLst>
              <a:ext uri="{FF2B5EF4-FFF2-40B4-BE49-F238E27FC236}">
                <a16:creationId xmlns:a16="http://schemas.microsoft.com/office/drawing/2014/main" id="{D46DE4BE-83AA-C1F0-7487-35FE826276FD}"/>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6" name="Text Placeholder 3">
            <a:extLst>
              <a:ext uri="{FF2B5EF4-FFF2-40B4-BE49-F238E27FC236}">
                <a16:creationId xmlns:a16="http://schemas.microsoft.com/office/drawing/2014/main" id="{8E05532D-73CA-E77D-1ED5-AE4C88013D48}"/>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7" name="Graphic 6">
            <a:extLst>
              <a:ext uri="{FF2B5EF4-FFF2-40B4-BE49-F238E27FC236}">
                <a16:creationId xmlns:a16="http://schemas.microsoft.com/office/drawing/2014/main" id="{A59F02CE-1EBC-7AAF-A448-E18B1AFBFEC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5" y="6172200"/>
            <a:ext cx="964789" cy="396138"/>
          </a:xfrm>
          <a:prstGeom prst="rect">
            <a:avLst/>
          </a:prstGeom>
        </p:spPr>
      </p:pic>
    </p:spTree>
    <p:extLst>
      <p:ext uri="{BB962C8B-B14F-4D97-AF65-F5344CB8AC3E}">
        <p14:creationId xmlns:p14="http://schemas.microsoft.com/office/powerpoint/2010/main" val="3830996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BigFuture, Oran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7ECCC95F-50CE-F368-B612-AB558B39D8BA}"/>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Freeform: Shape 2">
            <a:extLst>
              <a:ext uri="{FF2B5EF4-FFF2-40B4-BE49-F238E27FC236}">
                <a16:creationId xmlns:a16="http://schemas.microsoft.com/office/drawing/2014/main" id="{8963EF87-A36E-AD01-A98E-3ED2415B8D07}"/>
              </a:ext>
            </a:extLst>
          </p:cNvPr>
          <p:cNvSpPr/>
          <p:nvPr userDrawn="1"/>
        </p:nvSpPr>
        <p:spPr>
          <a:xfrm>
            <a:off x="6480560" y="2"/>
            <a:ext cx="5711443" cy="6857999"/>
          </a:xfrm>
          <a:custGeom>
            <a:avLst/>
            <a:gdLst>
              <a:gd name="connsiteX0" fmla="*/ 535689 w 5711443"/>
              <a:gd name="connsiteY0" fmla="*/ 0 h 6857999"/>
              <a:gd name="connsiteX1" fmla="*/ 5711443 w 5711443"/>
              <a:gd name="connsiteY1" fmla="*/ 0 h 6857999"/>
              <a:gd name="connsiteX2" fmla="*/ 5711443 w 5711443"/>
              <a:gd name="connsiteY2" fmla="*/ 6857999 h 6857999"/>
              <a:gd name="connsiteX3" fmla="*/ 385803 w 5711443"/>
              <a:gd name="connsiteY3" fmla="*/ 6857999 h 6857999"/>
              <a:gd name="connsiteX4" fmla="*/ 349818 w 5711443"/>
              <a:gd name="connsiteY4" fmla="*/ 6719659 h 6857999"/>
              <a:gd name="connsiteX5" fmla="*/ 486483 w 5711443"/>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1443" h="6857999">
                <a:moveTo>
                  <a:pt x="535689" y="0"/>
                </a:moveTo>
                <a:lnTo>
                  <a:pt x="5711443" y="0"/>
                </a:lnTo>
                <a:lnTo>
                  <a:pt x="5711443" y="6857999"/>
                </a:lnTo>
                <a:lnTo>
                  <a:pt x="385803" y="6857999"/>
                </a:lnTo>
                <a:lnTo>
                  <a:pt x="349818" y="6719659"/>
                </a:lnTo>
                <a:cubicBezTo>
                  <a:pt x="-167873" y="4572273"/>
                  <a:pt x="-101598" y="2320989"/>
                  <a:pt x="486483" y="169446"/>
                </a:cubicBezTo>
                <a:close/>
              </a:path>
            </a:pathLst>
          </a:custGeom>
          <a:solidFill>
            <a:schemeClr val="accent4"/>
          </a:solidFill>
          <a:ln w="6350" cap="flat">
            <a:noFill/>
            <a:prstDash val="solid"/>
            <a:miter/>
          </a:ln>
        </p:spPr>
        <p:txBody>
          <a:bodyPr rtlCol="0" anchor="ct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Picture Placeholder 3">
            <a:extLst>
              <a:ext uri="{FF2B5EF4-FFF2-40B4-BE49-F238E27FC236}">
                <a16:creationId xmlns:a16="http://schemas.microsoft.com/office/drawing/2014/main" id="{C421FA71-F753-F872-93D1-DC7545CD4794}"/>
              </a:ext>
            </a:extLst>
          </p:cNvPr>
          <p:cNvSpPr>
            <a:spLocks noGrp="1"/>
          </p:cNvSpPr>
          <p:nvPr>
            <p:ph type="pic" sz="quarter" idx="16"/>
          </p:nvPr>
        </p:nvSpPr>
        <p:spPr>
          <a:xfrm>
            <a:off x="6816542" y="0"/>
            <a:ext cx="5376160" cy="6857999"/>
          </a:xfrm>
          <a:custGeom>
            <a:avLst/>
            <a:gdLst>
              <a:gd name="connsiteX0" fmla="*/ 535689 w 5376160"/>
              <a:gd name="connsiteY0" fmla="*/ 0 h 6857999"/>
              <a:gd name="connsiteX1" fmla="*/ 5376160 w 5376160"/>
              <a:gd name="connsiteY1" fmla="*/ 0 h 6857999"/>
              <a:gd name="connsiteX2" fmla="*/ 5376160 w 5376160"/>
              <a:gd name="connsiteY2" fmla="*/ 6857999 h 6857999"/>
              <a:gd name="connsiteX3" fmla="*/ 385803 w 5376160"/>
              <a:gd name="connsiteY3" fmla="*/ 6857999 h 6857999"/>
              <a:gd name="connsiteX4" fmla="*/ 349818 w 5376160"/>
              <a:gd name="connsiteY4" fmla="*/ 6719659 h 6857999"/>
              <a:gd name="connsiteX5" fmla="*/ 486483 w 5376160"/>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160" h="6857999">
                <a:moveTo>
                  <a:pt x="535689" y="0"/>
                </a:moveTo>
                <a:lnTo>
                  <a:pt x="5376160" y="0"/>
                </a:lnTo>
                <a:lnTo>
                  <a:pt x="5376160" y="6857999"/>
                </a:lnTo>
                <a:lnTo>
                  <a:pt x="385803" y="6857999"/>
                </a:lnTo>
                <a:lnTo>
                  <a:pt x="349818" y="6719659"/>
                </a:lnTo>
                <a:cubicBezTo>
                  <a:pt x="-167873" y="4572273"/>
                  <a:pt x="-101598" y="2320989"/>
                  <a:pt x="486483" y="169446"/>
                </a:cubicBezTo>
                <a:close/>
              </a:path>
            </a:pathLst>
          </a:custGeom>
          <a:blipFill>
            <a:blip r:embed="rId2"/>
            <a:stretch>
              <a:fillRect/>
            </a:stretch>
          </a:blipFill>
        </p:spPr>
        <p:txBody>
          <a:bodyPr wrap="square">
            <a:noAutofit/>
          </a:bodyPr>
          <a:lstStyle/>
          <a:p>
            <a:r>
              <a:rPr lang="en-US" dirty="0"/>
              <a:t>Click icon to add picture</a:t>
            </a:r>
          </a:p>
        </p:txBody>
      </p:sp>
      <p:sp>
        <p:nvSpPr>
          <p:cNvPr id="5" name="Text Placeholder 3">
            <a:extLst>
              <a:ext uri="{FF2B5EF4-FFF2-40B4-BE49-F238E27FC236}">
                <a16:creationId xmlns:a16="http://schemas.microsoft.com/office/drawing/2014/main" id="{495B7EFC-ABE3-2E5B-AC0C-54CCC8C38D29}"/>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6" name="Text Placeholder 3">
            <a:extLst>
              <a:ext uri="{FF2B5EF4-FFF2-40B4-BE49-F238E27FC236}">
                <a16:creationId xmlns:a16="http://schemas.microsoft.com/office/drawing/2014/main" id="{3F85F994-C283-69D9-602F-85B73AA0538F}"/>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7" name="Graphic 6">
            <a:extLst>
              <a:ext uri="{FF2B5EF4-FFF2-40B4-BE49-F238E27FC236}">
                <a16:creationId xmlns:a16="http://schemas.microsoft.com/office/drawing/2014/main" id="{C57A1864-5152-75FC-B6C4-64445597EA2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4" y="6172200"/>
            <a:ext cx="1868879" cy="396138"/>
          </a:xfrm>
          <a:prstGeom prst="rect">
            <a:avLst/>
          </a:prstGeom>
        </p:spPr>
      </p:pic>
    </p:spTree>
    <p:extLst>
      <p:ext uri="{BB962C8B-B14F-4D97-AF65-F5344CB8AC3E}">
        <p14:creationId xmlns:p14="http://schemas.microsoft.com/office/powerpoint/2010/main" val="5178515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BigFuture, Orange">
    <p:bg>
      <p:bgRef idx="1001">
        <a:schemeClr val="bg2"/>
      </p:bgRef>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2B2F4086-261E-0E78-B973-E4D671264735}"/>
              </a:ext>
            </a:extLst>
          </p:cNvPr>
          <p:cNvSpPr/>
          <p:nvPr userDrawn="1"/>
        </p:nvSpPr>
        <p:spPr>
          <a:xfrm rot="780000">
            <a:off x="5260676" y="-613955"/>
            <a:ext cx="7583178" cy="8432944"/>
          </a:xfrm>
          <a:custGeom>
            <a:avLst/>
            <a:gdLst>
              <a:gd name="connsiteX0" fmla="*/ 6040463 w 7583178"/>
              <a:gd name="connsiteY0" fmla="*/ 0 h 8432944"/>
              <a:gd name="connsiteX1" fmla="*/ 7583178 w 7583178"/>
              <a:gd name="connsiteY1" fmla="*/ 6682230 h 8432944"/>
              <a:gd name="connsiteX2" fmla="*/ 0 w 7583178"/>
              <a:gd name="connsiteY2" fmla="*/ 8432944 h 8432944"/>
              <a:gd name="connsiteX3" fmla="*/ 103523 w 7583178"/>
              <a:gd name="connsiteY3" fmla="*/ 8054195 h 8432944"/>
              <a:gd name="connsiteX4" fmla="*/ 904890 w 7583178"/>
              <a:gd name="connsiteY4" fmla="*/ 6276583 h 8432944"/>
              <a:gd name="connsiteX5" fmla="*/ 2257313 w 7583178"/>
              <a:gd name="connsiteY5" fmla="*/ 3250999 h 8432944"/>
              <a:gd name="connsiteX6" fmla="*/ 1618956 w 7583178"/>
              <a:gd name="connsiteY6" fmla="*/ 1124867 h 8432944"/>
              <a:gd name="connsiteX7" fmla="*/ 1574084 w 7583178"/>
              <a:gd name="connsiteY7" fmla="*/ 1031145 h 843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178" h="8432944">
                <a:moveTo>
                  <a:pt x="6040463" y="0"/>
                </a:moveTo>
                <a:lnTo>
                  <a:pt x="7583178" y="6682230"/>
                </a:lnTo>
                <a:lnTo>
                  <a:pt x="0" y="8432944"/>
                </a:lnTo>
                <a:lnTo>
                  <a:pt x="103523" y="8054195"/>
                </a:lnTo>
                <a:cubicBezTo>
                  <a:pt x="292837" y="7438688"/>
                  <a:pt x="561656" y="6840590"/>
                  <a:pt x="904890" y="6276583"/>
                </a:cubicBezTo>
                <a:cubicBezTo>
                  <a:pt x="1621233" y="5099355"/>
                  <a:pt x="2257312" y="4077705"/>
                  <a:pt x="2257313" y="3250999"/>
                </a:cubicBezTo>
                <a:cubicBezTo>
                  <a:pt x="2257313" y="2675976"/>
                  <a:pt x="1993387" y="1932644"/>
                  <a:pt x="1618956" y="1124867"/>
                </a:cubicBezTo>
                <a:lnTo>
                  <a:pt x="1574084" y="1031145"/>
                </a:lnTo>
                <a:close/>
              </a:path>
            </a:pathLst>
          </a:custGeom>
          <a:solidFill>
            <a:schemeClr val="accent4"/>
          </a:solidFill>
          <a:ln w="6350" cap="flat">
            <a:noFill/>
            <a:prstDash val="solid"/>
            <a:miter/>
          </a:ln>
        </p:spPr>
        <p:txBody>
          <a:bodyPr wrap="square" rtlCol="0" anchor="ctr">
            <a:noAutofit/>
          </a:bodyPr>
          <a:lstStyle/>
          <a:p>
            <a:endParaRPr lang="en-US" dirty="0"/>
          </a:p>
        </p:txBody>
      </p:sp>
      <p:sp>
        <p:nvSpPr>
          <p:cNvPr id="29" name="Picture Placeholder 28">
            <a:extLst>
              <a:ext uri="{FF2B5EF4-FFF2-40B4-BE49-F238E27FC236}">
                <a16:creationId xmlns:a16="http://schemas.microsoft.com/office/drawing/2014/main" id="{984599CF-EC1B-8D78-F088-9A38D8602C29}"/>
              </a:ext>
            </a:extLst>
          </p:cNvPr>
          <p:cNvSpPr>
            <a:spLocks noGrp="1"/>
          </p:cNvSpPr>
          <p:nvPr>
            <p:ph type="pic" sz="quarter" idx="13"/>
          </p:nvPr>
        </p:nvSpPr>
        <p:spPr>
          <a:xfrm>
            <a:off x="4772025" y="0"/>
            <a:ext cx="7419974" cy="6858000"/>
          </a:xfrm>
          <a:custGeom>
            <a:avLst/>
            <a:gdLst>
              <a:gd name="connsiteX0" fmla="*/ 0 w 7419974"/>
              <a:gd name="connsiteY0" fmla="*/ 0 h 6858000"/>
              <a:gd name="connsiteX1" fmla="*/ 7419974 w 7419974"/>
              <a:gd name="connsiteY1" fmla="*/ 0 h 6858000"/>
              <a:gd name="connsiteX2" fmla="*/ 7419974 w 7419974"/>
              <a:gd name="connsiteY2" fmla="*/ 6858000 h 6858000"/>
              <a:gd name="connsiteX3" fmla="*/ 18902 w 7419974"/>
              <a:gd name="connsiteY3" fmla="*/ 6858000 h 6858000"/>
              <a:gd name="connsiteX4" fmla="*/ 212542 w 7419974"/>
              <a:gd name="connsiteY4" fmla="*/ 6488465 h 6858000"/>
              <a:gd name="connsiteX5" fmla="*/ 1376048 w 7419974"/>
              <a:gd name="connsiteY5" fmla="*/ 4923747 h 6858000"/>
              <a:gd name="connsiteX6" fmla="*/ 3345119 w 7419974"/>
              <a:gd name="connsiteY6" fmla="*/ 2258043 h 6858000"/>
              <a:gd name="connsiteX7" fmla="*/ 3176962 w 7419974"/>
              <a:gd name="connsiteY7" fmla="*/ 44527 h 6858000"/>
              <a:gd name="connsiteX8" fmla="*/ 3166505 w 7419974"/>
              <a:gd name="connsiteY8" fmla="*/ 2 h 6858000"/>
              <a:gd name="connsiteX9" fmla="*/ 0 w 7419974"/>
              <a:gd name="connsiteY9" fmla="*/ 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9974" h="6858000">
                <a:moveTo>
                  <a:pt x="0" y="0"/>
                </a:moveTo>
                <a:lnTo>
                  <a:pt x="7419974" y="0"/>
                </a:lnTo>
                <a:lnTo>
                  <a:pt x="7419974" y="6858000"/>
                </a:lnTo>
                <a:lnTo>
                  <a:pt x="18902" y="6858000"/>
                </a:lnTo>
                <a:lnTo>
                  <a:pt x="212542" y="6488465"/>
                </a:lnTo>
                <a:cubicBezTo>
                  <a:pt x="529294" y="5927791"/>
                  <a:pt x="919978" y="5401149"/>
                  <a:pt x="1376048" y="4923747"/>
                </a:cubicBezTo>
                <a:cubicBezTo>
                  <a:pt x="2327911" y="3927268"/>
                  <a:pt x="3168052" y="3065566"/>
                  <a:pt x="3345119" y="2258043"/>
                </a:cubicBezTo>
                <a:cubicBezTo>
                  <a:pt x="3468281" y="1696364"/>
                  <a:pt x="3369689" y="913755"/>
                  <a:pt x="3176962" y="44527"/>
                </a:cubicBezTo>
                <a:lnTo>
                  <a:pt x="3166505" y="2"/>
                </a:lnTo>
                <a:lnTo>
                  <a:pt x="0" y="2"/>
                </a:lnTo>
                <a:close/>
              </a:path>
            </a:pathLst>
          </a:custGeom>
          <a:blipFill>
            <a:blip r:embed="rId2"/>
            <a:stretch>
              <a:fillRect/>
            </a:stretch>
          </a:blipFill>
        </p:spPr>
        <p:txBody>
          <a:bodyPr wrap="square">
            <a:noAutofit/>
          </a:bodyPr>
          <a:lstStyle>
            <a:lvl1pPr algn="ctr">
              <a:buNone/>
              <a:defRPr>
                <a:noFill/>
              </a:defRPr>
            </a:lvl1pPr>
          </a:lstStyle>
          <a:p>
            <a:r>
              <a:rPr lang="en-US" dirty="0"/>
              <a:t>Click icon to add picture</a:t>
            </a: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7ECCC95F-50CE-F368-B612-AB558B39D8BA}"/>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Text Placeholder 3">
            <a:extLst>
              <a:ext uri="{FF2B5EF4-FFF2-40B4-BE49-F238E27FC236}">
                <a16:creationId xmlns:a16="http://schemas.microsoft.com/office/drawing/2014/main" id="{9C10AFC8-19B4-CA46-D07A-0004824C7989}"/>
              </a:ext>
            </a:extLst>
          </p:cNvPr>
          <p:cNvSpPr>
            <a:spLocks noGrp="1"/>
          </p:cNvSpPr>
          <p:nvPr>
            <p:ph type="body" sz="quarter" idx="14"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4" name="Text Placeholder 3">
            <a:extLst>
              <a:ext uri="{FF2B5EF4-FFF2-40B4-BE49-F238E27FC236}">
                <a16:creationId xmlns:a16="http://schemas.microsoft.com/office/drawing/2014/main" id="{0389B7E9-4517-A6B6-DBA6-3690EA6C89E9}"/>
              </a:ext>
            </a:extLst>
          </p:cNvPr>
          <p:cNvSpPr>
            <a:spLocks noGrp="1"/>
          </p:cNvSpPr>
          <p:nvPr>
            <p:ph type="body" sz="quarter" idx="15"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7" name="Graphic 6">
            <a:extLst>
              <a:ext uri="{FF2B5EF4-FFF2-40B4-BE49-F238E27FC236}">
                <a16:creationId xmlns:a16="http://schemas.microsoft.com/office/drawing/2014/main" id="{D20E3192-EA72-2503-592F-1F12BCEB01E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4" y="6172200"/>
            <a:ext cx="1868879" cy="396138"/>
          </a:xfrm>
          <a:prstGeom prst="rect">
            <a:avLst/>
          </a:prstGeom>
        </p:spPr>
      </p:pic>
    </p:spTree>
    <p:extLst>
      <p:ext uri="{BB962C8B-B14F-4D97-AF65-F5344CB8AC3E}">
        <p14:creationId xmlns:p14="http://schemas.microsoft.com/office/powerpoint/2010/main" val="520859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BigFuture, Oran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7ECCC95F-50CE-F368-B612-AB558B39D8BA}"/>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4" name="Freeform: Shape 3">
            <a:extLst>
              <a:ext uri="{FF2B5EF4-FFF2-40B4-BE49-F238E27FC236}">
                <a16:creationId xmlns:a16="http://schemas.microsoft.com/office/drawing/2014/main" id="{C213B4E5-01B2-C2FD-8E68-1C17989BB7F2}"/>
              </a:ext>
            </a:extLst>
          </p:cNvPr>
          <p:cNvSpPr/>
          <p:nvPr userDrawn="1"/>
        </p:nvSpPr>
        <p:spPr>
          <a:xfrm rot="10546572">
            <a:off x="6495018" y="-228085"/>
            <a:ext cx="5940782" cy="7277543"/>
          </a:xfrm>
          <a:custGeom>
            <a:avLst/>
            <a:gdLst>
              <a:gd name="connsiteX0" fmla="*/ 5932987 w 5940782"/>
              <a:gd name="connsiteY0" fmla="*/ 7277543 h 7277543"/>
              <a:gd name="connsiteX1" fmla="*/ 0 w 5940782"/>
              <a:gd name="connsiteY1" fmla="*/ 6839373 h 7277543"/>
              <a:gd name="connsiteX2" fmla="*/ 505109 w 5940782"/>
              <a:gd name="connsiteY2" fmla="*/ 0 h 7277543"/>
              <a:gd name="connsiteX3" fmla="*/ 4954774 w 5940782"/>
              <a:gd name="connsiteY3" fmla="*/ 328622 h 7277543"/>
              <a:gd name="connsiteX4" fmla="*/ 5105852 w 5940782"/>
              <a:gd name="connsiteY4" fmla="*/ 1032807 h 7277543"/>
              <a:gd name="connsiteX5" fmla="*/ 5939605 w 5940782"/>
              <a:gd name="connsiteY5" fmla="*/ 7172870 h 7277543"/>
              <a:gd name="connsiteX6" fmla="*/ 5936753 w 5940782"/>
              <a:gd name="connsiteY6" fmla="*/ 7262421 h 727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0782" h="7277543">
                <a:moveTo>
                  <a:pt x="5932987" y="7277543"/>
                </a:moveTo>
                <a:lnTo>
                  <a:pt x="0" y="6839373"/>
                </a:lnTo>
                <a:lnTo>
                  <a:pt x="505109" y="0"/>
                </a:lnTo>
                <a:lnTo>
                  <a:pt x="4954774" y="328622"/>
                </a:lnTo>
                <a:lnTo>
                  <a:pt x="5105852" y="1032807"/>
                </a:lnTo>
                <a:cubicBezTo>
                  <a:pt x="5479016" y="2856615"/>
                  <a:pt x="5770521" y="4900511"/>
                  <a:pt x="5939605" y="7172870"/>
                </a:cubicBezTo>
                <a:cubicBezTo>
                  <a:pt x="5941880" y="7203416"/>
                  <a:pt x="5940823" y="7233377"/>
                  <a:pt x="5936753" y="7262421"/>
                </a:cubicBezTo>
                <a:close/>
              </a:path>
            </a:pathLst>
          </a:custGeom>
          <a:solidFill>
            <a:schemeClr val="accent4"/>
          </a:solidFill>
          <a:ln w="6350" cap="flat">
            <a:noFill/>
            <a:prstDash val="solid"/>
            <a:miter/>
          </a:ln>
        </p:spPr>
        <p:txBody>
          <a:bodyPr rtlCol="0" anchor="ctr"/>
          <a:lstStyle/>
          <a:p>
            <a:endParaRPr lang="en-US" dirty="0"/>
          </a:p>
          <a:p>
            <a:endParaRPr lang="en-US" dirty="0"/>
          </a:p>
          <a:p>
            <a:endParaRPr lang="en-US" dirty="0"/>
          </a:p>
        </p:txBody>
      </p:sp>
      <p:sp>
        <p:nvSpPr>
          <p:cNvPr id="5" name="Picture Placeholder 4">
            <a:extLst>
              <a:ext uri="{FF2B5EF4-FFF2-40B4-BE49-F238E27FC236}">
                <a16:creationId xmlns:a16="http://schemas.microsoft.com/office/drawing/2014/main" id="{6FDEACAD-96A2-13F8-C6E3-3BCF7E7BB5AE}"/>
              </a:ext>
            </a:extLst>
          </p:cNvPr>
          <p:cNvSpPr>
            <a:spLocks noGrp="1"/>
          </p:cNvSpPr>
          <p:nvPr>
            <p:ph type="pic" sz="quarter" idx="16"/>
          </p:nvPr>
        </p:nvSpPr>
        <p:spPr>
          <a:xfrm>
            <a:off x="6578250" y="1"/>
            <a:ext cx="5613751" cy="6857999"/>
          </a:xfrm>
          <a:custGeom>
            <a:avLst/>
            <a:gdLst>
              <a:gd name="connsiteX0" fmla="*/ 3534 w 5613751"/>
              <a:gd name="connsiteY0" fmla="*/ 0 h 6857999"/>
              <a:gd name="connsiteX1" fmla="*/ 5613751 w 5613751"/>
              <a:gd name="connsiteY1" fmla="*/ 0 h 6857999"/>
              <a:gd name="connsiteX2" fmla="*/ 5613750 w 5613751"/>
              <a:gd name="connsiteY2" fmla="*/ 6857999 h 6857999"/>
              <a:gd name="connsiteX3" fmla="*/ 1490895 w 5613751"/>
              <a:gd name="connsiteY3" fmla="*/ 6857998 h 6857999"/>
              <a:gd name="connsiteX4" fmla="*/ 1288362 w 5613751"/>
              <a:gd name="connsiteY4" fmla="*/ 6166853 h 6857999"/>
              <a:gd name="connsiteX5" fmla="*/ 4643 w 5613751"/>
              <a:gd name="connsiteY5" fmla="*/ 104874 h 6857999"/>
              <a:gd name="connsiteX6" fmla="*/ 892 w 5613751"/>
              <a:gd name="connsiteY6" fmla="*/ 1535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751" h="6857999">
                <a:moveTo>
                  <a:pt x="3534" y="0"/>
                </a:moveTo>
                <a:lnTo>
                  <a:pt x="5613751" y="0"/>
                </a:lnTo>
                <a:lnTo>
                  <a:pt x="5613750" y="6857999"/>
                </a:lnTo>
                <a:lnTo>
                  <a:pt x="1490895" y="6857998"/>
                </a:lnTo>
                <a:lnTo>
                  <a:pt x="1288362" y="6166853"/>
                </a:lnTo>
                <a:cubicBezTo>
                  <a:pt x="781884" y="4375483"/>
                  <a:pt x="340633" y="2358608"/>
                  <a:pt x="4643" y="104874"/>
                </a:cubicBezTo>
                <a:cubicBezTo>
                  <a:pt x="124" y="74579"/>
                  <a:pt x="-1028" y="44621"/>
                  <a:pt x="892" y="15357"/>
                </a:cubicBezTo>
                <a:close/>
              </a:path>
            </a:pathLst>
          </a:custGeom>
          <a:blipFill>
            <a:blip r:embed="rId2"/>
            <a:stretch>
              <a:fillRect/>
            </a:stretch>
          </a:blipFill>
        </p:spPr>
        <p:txBody>
          <a:bodyPr wrap="square">
            <a:noAutofit/>
          </a:bodyPr>
          <a:lstStyle/>
          <a:p>
            <a:r>
              <a:rPr lang="en-US" dirty="0"/>
              <a:t>Click icon to add picture</a:t>
            </a:r>
          </a:p>
        </p:txBody>
      </p:sp>
      <p:sp>
        <p:nvSpPr>
          <p:cNvPr id="3" name="Text Placeholder 3">
            <a:extLst>
              <a:ext uri="{FF2B5EF4-FFF2-40B4-BE49-F238E27FC236}">
                <a16:creationId xmlns:a16="http://schemas.microsoft.com/office/drawing/2014/main" id="{CD07C74D-AB0E-A51C-9B29-F8A9C78EEDB7}"/>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6" name="Text Placeholder 3">
            <a:extLst>
              <a:ext uri="{FF2B5EF4-FFF2-40B4-BE49-F238E27FC236}">
                <a16:creationId xmlns:a16="http://schemas.microsoft.com/office/drawing/2014/main" id="{14E1A34E-258C-A714-5C18-776B9971A85C}"/>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7" name="Graphic 6">
            <a:extLst>
              <a:ext uri="{FF2B5EF4-FFF2-40B4-BE49-F238E27FC236}">
                <a16:creationId xmlns:a16="http://schemas.microsoft.com/office/drawing/2014/main" id="{C6FD521F-14F4-8F11-463F-C0E2026DE9A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4" y="6172200"/>
            <a:ext cx="1868879" cy="396138"/>
          </a:xfrm>
          <a:prstGeom prst="rect">
            <a:avLst/>
          </a:prstGeom>
        </p:spPr>
      </p:pic>
    </p:spTree>
    <p:extLst>
      <p:ext uri="{BB962C8B-B14F-4D97-AF65-F5344CB8AC3E}">
        <p14:creationId xmlns:p14="http://schemas.microsoft.com/office/powerpoint/2010/main" val="28441845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Higher Education, Magent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50C08D79-5AB6-044A-C4B0-9BE0B10F691F}"/>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Freeform: Shape 2">
            <a:extLst>
              <a:ext uri="{FF2B5EF4-FFF2-40B4-BE49-F238E27FC236}">
                <a16:creationId xmlns:a16="http://schemas.microsoft.com/office/drawing/2014/main" id="{3D7ED353-F918-6E6D-BCC9-3634532B2BCE}"/>
              </a:ext>
            </a:extLst>
          </p:cNvPr>
          <p:cNvSpPr/>
          <p:nvPr userDrawn="1"/>
        </p:nvSpPr>
        <p:spPr>
          <a:xfrm>
            <a:off x="6480560" y="2"/>
            <a:ext cx="5711443" cy="6857999"/>
          </a:xfrm>
          <a:custGeom>
            <a:avLst/>
            <a:gdLst>
              <a:gd name="connsiteX0" fmla="*/ 535689 w 5711443"/>
              <a:gd name="connsiteY0" fmla="*/ 0 h 6857999"/>
              <a:gd name="connsiteX1" fmla="*/ 5711443 w 5711443"/>
              <a:gd name="connsiteY1" fmla="*/ 0 h 6857999"/>
              <a:gd name="connsiteX2" fmla="*/ 5711443 w 5711443"/>
              <a:gd name="connsiteY2" fmla="*/ 6857999 h 6857999"/>
              <a:gd name="connsiteX3" fmla="*/ 385803 w 5711443"/>
              <a:gd name="connsiteY3" fmla="*/ 6857999 h 6857999"/>
              <a:gd name="connsiteX4" fmla="*/ 349818 w 5711443"/>
              <a:gd name="connsiteY4" fmla="*/ 6719659 h 6857999"/>
              <a:gd name="connsiteX5" fmla="*/ 486483 w 5711443"/>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1443" h="6857999">
                <a:moveTo>
                  <a:pt x="535689" y="0"/>
                </a:moveTo>
                <a:lnTo>
                  <a:pt x="5711443" y="0"/>
                </a:lnTo>
                <a:lnTo>
                  <a:pt x="5711443" y="6857999"/>
                </a:lnTo>
                <a:lnTo>
                  <a:pt x="385803" y="6857999"/>
                </a:lnTo>
                <a:lnTo>
                  <a:pt x="349818" y="6719659"/>
                </a:lnTo>
                <a:cubicBezTo>
                  <a:pt x="-167873" y="4572273"/>
                  <a:pt x="-101598" y="2320989"/>
                  <a:pt x="486483" y="169446"/>
                </a:cubicBezTo>
                <a:close/>
              </a:path>
            </a:pathLst>
          </a:custGeom>
          <a:solidFill>
            <a:schemeClr val="accent5"/>
          </a:solidFill>
          <a:ln w="6350" cap="flat">
            <a:noFill/>
            <a:prstDash val="solid"/>
            <a:miter/>
          </a:ln>
        </p:spPr>
        <p:txBody>
          <a:bodyPr rtlCol="0" anchor="ct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Picture Placeholder 3">
            <a:extLst>
              <a:ext uri="{FF2B5EF4-FFF2-40B4-BE49-F238E27FC236}">
                <a16:creationId xmlns:a16="http://schemas.microsoft.com/office/drawing/2014/main" id="{AC9D45BC-C2BA-EB1A-D681-7E5E154633A2}"/>
              </a:ext>
            </a:extLst>
          </p:cNvPr>
          <p:cNvSpPr>
            <a:spLocks noGrp="1"/>
          </p:cNvSpPr>
          <p:nvPr>
            <p:ph type="pic" sz="quarter" idx="16"/>
          </p:nvPr>
        </p:nvSpPr>
        <p:spPr>
          <a:xfrm>
            <a:off x="6815840" y="0"/>
            <a:ext cx="5376160" cy="6857999"/>
          </a:xfrm>
          <a:custGeom>
            <a:avLst/>
            <a:gdLst>
              <a:gd name="connsiteX0" fmla="*/ 535689 w 5376160"/>
              <a:gd name="connsiteY0" fmla="*/ 0 h 6857999"/>
              <a:gd name="connsiteX1" fmla="*/ 5376160 w 5376160"/>
              <a:gd name="connsiteY1" fmla="*/ 0 h 6857999"/>
              <a:gd name="connsiteX2" fmla="*/ 5376160 w 5376160"/>
              <a:gd name="connsiteY2" fmla="*/ 6857999 h 6857999"/>
              <a:gd name="connsiteX3" fmla="*/ 385803 w 5376160"/>
              <a:gd name="connsiteY3" fmla="*/ 6857999 h 6857999"/>
              <a:gd name="connsiteX4" fmla="*/ 349818 w 5376160"/>
              <a:gd name="connsiteY4" fmla="*/ 6719659 h 6857999"/>
              <a:gd name="connsiteX5" fmla="*/ 486483 w 5376160"/>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160" h="6857999">
                <a:moveTo>
                  <a:pt x="535689" y="0"/>
                </a:moveTo>
                <a:lnTo>
                  <a:pt x="5376160" y="0"/>
                </a:lnTo>
                <a:lnTo>
                  <a:pt x="5376160" y="6857999"/>
                </a:lnTo>
                <a:lnTo>
                  <a:pt x="385803" y="6857999"/>
                </a:lnTo>
                <a:lnTo>
                  <a:pt x="349818" y="6719659"/>
                </a:lnTo>
                <a:cubicBezTo>
                  <a:pt x="-167873" y="4572273"/>
                  <a:pt x="-101598" y="2320989"/>
                  <a:pt x="486483" y="169446"/>
                </a:cubicBezTo>
                <a:close/>
              </a:path>
            </a:pathLst>
          </a:custGeom>
          <a:blipFill>
            <a:blip r:embed="rId2"/>
            <a:stretch>
              <a:fillRect t="1" r="-1581" b="-1582"/>
            </a:stretch>
          </a:blipFill>
        </p:spPr>
        <p:txBody>
          <a:bodyPr wrap="square">
            <a:noAutofit/>
          </a:bodyPr>
          <a:lstStyle/>
          <a:p>
            <a:r>
              <a:rPr lang="en-US" dirty="0"/>
              <a:t>Click icon to add picture</a:t>
            </a:r>
          </a:p>
        </p:txBody>
      </p:sp>
      <p:sp>
        <p:nvSpPr>
          <p:cNvPr id="5" name="Text Placeholder 3">
            <a:extLst>
              <a:ext uri="{FF2B5EF4-FFF2-40B4-BE49-F238E27FC236}">
                <a16:creationId xmlns:a16="http://schemas.microsoft.com/office/drawing/2014/main" id="{9DE17801-8447-9596-85EF-70310AE4DBB7}"/>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6" name="Text Placeholder 3">
            <a:extLst>
              <a:ext uri="{FF2B5EF4-FFF2-40B4-BE49-F238E27FC236}">
                <a16:creationId xmlns:a16="http://schemas.microsoft.com/office/drawing/2014/main" id="{5F937722-2169-7269-4771-8CA791E63E7D}"/>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7" name="Graphic 6">
            <a:extLst>
              <a:ext uri="{FF2B5EF4-FFF2-40B4-BE49-F238E27FC236}">
                <a16:creationId xmlns:a16="http://schemas.microsoft.com/office/drawing/2014/main" id="{D868C770-F186-6D5C-32AA-4C950382EF2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5" y="6172200"/>
            <a:ext cx="1156469" cy="396138"/>
          </a:xfrm>
          <a:prstGeom prst="rect">
            <a:avLst/>
          </a:prstGeom>
        </p:spPr>
      </p:pic>
    </p:spTree>
    <p:extLst>
      <p:ext uri="{BB962C8B-B14F-4D97-AF65-F5344CB8AC3E}">
        <p14:creationId xmlns:p14="http://schemas.microsoft.com/office/powerpoint/2010/main" val="23506962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Higher Education, Magenta">
    <p:bg>
      <p:bgRef idx="1001">
        <a:schemeClr val="bg2"/>
      </p:bgRef>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6A85C4C-3E53-FBC1-B8F5-3356BEAADA49}"/>
              </a:ext>
            </a:extLst>
          </p:cNvPr>
          <p:cNvSpPr/>
          <p:nvPr userDrawn="1"/>
        </p:nvSpPr>
        <p:spPr>
          <a:xfrm rot="780000">
            <a:off x="5260676" y="-613955"/>
            <a:ext cx="7583178" cy="8432944"/>
          </a:xfrm>
          <a:custGeom>
            <a:avLst/>
            <a:gdLst>
              <a:gd name="connsiteX0" fmla="*/ 6040463 w 7583178"/>
              <a:gd name="connsiteY0" fmla="*/ 0 h 8432944"/>
              <a:gd name="connsiteX1" fmla="*/ 7583178 w 7583178"/>
              <a:gd name="connsiteY1" fmla="*/ 6682230 h 8432944"/>
              <a:gd name="connsiteX2" fmla="*/ 0 w 7583178"/>
              <a:gd name="connsiteY2" fmla="*/ 8432944 h 8432944"/>
              <a:gd name="connsiteX3" fmla="*/ 103523 w 7583178"/>
              <a:gd name="connsiteY3" fmla="*/ 8054195 h 8432944"/>
              <a:gd name="connsiteX4" fmla="*/ 904890 w 7583178"/>
              <a:gd name="connsiteY4" fmla="*/ 6276583 h 8432944"/>
              <a:gd name="connsiteX5" fmla="*/ 2257313 w 7583178"/>
              <a:gd name="connsiteY5" fmla="*/ 3250999 h 8432944"/>
              <a:gd name="connsiteX6" fmla="*/ 1618956 w 7583178"/>
              <a:gd name="connsiteY6" fmla="*/ 1124867 h 8432944"/>
              <a:gd name="connsiteX7" fmla="*/ 1574084 w 7583178"/>
              <a:gd name="connsiteY7" fmla="*/ 1031145 h 843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178" h="8432944">
                <a:moveTo>
                  <a:pt x="6040463" y="0"/>
                </a:moveTo>
                <a:lnTo>
                  <a:pt x="7583178" y="6682230"/>
                </a:lnTo>
                <a:lnTo>
                  <a:pt x="0" y="8432944"/>
                </a:lnTo>
                <a:lnTo>
                  <a:pt x="103523" y="8054195"/>
                </a:lnTo>
                <a:cubicBezTo>
                  <a:pt x="292837" y="7438688"/>
                  <a:pt x="561656" y="6840590"/>
                  <a:pt x="904890" y="6276583"/>
                </a:cubicBezTo>
                <a:cubicBezTo>
                  <a:pt x="1621233" y="5099355"/>
                  <a:pt x="2257312" y="4077705"/>
                  <a:pt x="2257313" y="3250999"/>
                </a:cubicBezTo>
                <a:cubicBezTo>
                  <a:pt x="2257313" y="2675976"/>
                  <a:pt x="1993387" y="1932644"/>
                  <a:pt x="1618956" y="1124867"/>
                </a:cubicBezTo>
                <a:lnTo>
                  <a:pt x="1574084" y="1031145"/>
                </a:lnTo>
                <a:close/>
              </a:path>
            </a:pathLst>
          </a:custGeom>
          <a:solidFill>
            <a:schemeClr val="accent5"/>
          </a:solidFill>
          <a:ln w="6350" cap="flat">
            <a:noFill/>
            <a:prstDash val="solid"/>
            <a:miter/>
          </a:ln>
        </p:spPr>
        <p:txBody>
          <a:bodyPr wrap="square" rtlCol="0" anchor="ctr">
            <a:noAutofit/>
          </a:bodyPr>
          <a:lstStyle/>
          <a:p>
            <a:endParaRPr lang="en-US" dirty="0"/>
          </a:p>
        </p:txBody>
      </p:sp>
      <p:sp>
        <p:nvSpPr>
          <p:cNvPr id="29" name="Picture Placeholder 28">
            <a:extLst>
              <a:ext uri="{FF2B5EF4-FFF2-40B4-BE49-F238E27FC236}">
                <a16:creationId xmlns:a16="http://schemas.microsoft.com/office/drawing/2014/main" id="{984599CF-EC1B-8D78-F088-9A38D8602C29}"/>
              </a:ext>
            </a:extLst>
          </p:cNvPr>
          <p:cNvSpPr>
            <a:spLocks noGrp="1"/>
          </p:cNvSpPr>
          <p:nvPr>
            <p:ph type="pic" sz="quarter" idx="13"/>
          </p:nvPr>
        </p:nvSpPr>
        <p:spPr>
          <a:xfrm>
            <a:off x="4772025" y="0"/>
            <a:ext cx="7419974" cy="6858000"/>
          </a:xfrm>
          <a:custGeom>
            <a:avLst/>
            <a:gdLst>
              <a:gd name="connsiteX0" fmla="*/ 0 w 7419974"/>
              <a:gd name="connsiteY0" fmla="*/ 0 h 6858000"/>
              <a:gd name="connsiteX1" fmla="*/ 7419974 w 7419974"/>
              <a:gd name="connsiteY1" fmla="*/ 0 h 6858000"/>
              <a:gd name="connsiteX2" fmla="*/ 7419974 w 7419974"/>
              <a:gd name="connsiteY2" fmla="*/ 6858000 h 6858000"/>
              <a:gd name="connsiteX3" fmla="*/ 18902 w 7419974"/>
              <a:gd name="connsiteY3" fmla="*/ 6858000 h 6858000"/>
              <a:gd name="connsiteX4" fmla="*/ 212542 w 7419974"/>
              <a:gd name="connsiteY4" fmla="*/ 6488465 h 6858000"/>
              <a:gd name="connsiteX5" fmla="*/ 1376048 w 7419974"/>
              <a:gd name="connsiteY5" fmla="*/ 4923747 h 6858000"/>
              <a:gd name="connsiteX6" fmla="*/ 3345119 w 7419974"/>
              <a:gd name="connsiteY6" fmla="*/ 2258043 h 6858000"/>
              <a:gd name="connsiteX7" fmla="*/ 3176962 w 7419974"/>
              <a:gd name="connsiteY7" fmla="*/ 44527 h 6858000"/>
              <a:gd name="connsiteX8" fmla="*/ 3166505 w 7419974"/>
              <a:gd name="connsiteY8" fmla="*/ 2 h 6858000"/>
              <a:gd name="connsiteX9" fmla="*/ 0 w 7419974"/>
              <a:gd name="connsiteY9" fmla="*/ 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9974" h="6858000">
                <a:moveTo>
                  <a:pt x="0" y="0"/>
                </a:moveTo>
                <a:lnTo>
                  <a:pt x="7419974" y="0"/>
                </a:lnTo>
                <a:lnTo>
                  <a:pt x="7419974" y="6858000"/>
                </a:lnTo>
                <a:lnTo>
                  <a:pt x="18902" y="6858000"/>
                </a:lnTo>
                <a:lnTo>
                  <a:pt x="212542" y="6488465"/>
                </a:lnTo>
                <a:cubicBezTo>
                  <a:pt x="529294" y="5927791"/>
                  <a:pt x="919978" y="5401149"/>
                  <a:pt x="1376048" y="4923747"/>
                </a:cubicBezTo>
                <a:cubicBezTo>
                  <a:pt x="2327911" y="3927268"/>
                  <a:pt x="3168052" y="3065566"/>
                  <a:pt x="3345119" y="2258043"/>
                </a:cubicBezTo>
                <a:cubicBezTo>
                  <a:pt x="3468281" y="1696364"/>
                  <a:pt x="3369689" y="913755"/>
                  <a:pt x="3176962" y="44527"/>
                </a:cubicBezTo>
                <a:lnTo>
                  <a:pt x="3166505" y="2"/>
                </a:lnTo>
                <a:lnTo>
                  <a:pt x="0" y="2"/>
                </a:lnTo>
                <a:close/>
              </a:path>
            </a:pathLst>
          </a:custGeom>
          <a:blipFill>
            <a:blip r:embed="rId2"/>
            <a:stretch>
              <a:fillRect r="-1111" b="-1110"/>
            </a:stretch>
          </a:blipFill>
        </p:spPr>
        <p:txBody>
          <a:bodyPr wrap="square">
            <a:noAutofit/>
          </a:bodyPr>
          <a:lstStyle>
            <a:lvl1pPr algn="ctr">
              <a:buNone/>
              <a:defRPr>
                <a:noFill/>
              </a:defRPr>
            </a:lvl1pPr>
          </a:lstStyle>
          <a:p>
            <a:r>
              <a:rPr lang="en-US" dirty="0"/>
              <a:t>Click icon to add picture</a:t>
            </a: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50C08D79-5AB6-044A-C4B0-9BE0B10F691F}"/>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Text Placeholder 3">
            <a:extLst>
              <a:ext uri="{FF2B5EF4-FFF2-40B4-BE49-F238E27FC236}">
                <a16:creationId xmlns:a16="http://schemas.microsoft.com/office/drawing/2014/main" id="{76146EE9-B8E9-1323-B9CA-5C24DBEB261A}"/>
              </a:ext>
            </a:extLst>
          </p:cNvPr>
          <p:cNvSpPr>
            <a:spLocks noGrp="1"/>
          </p:cNvSpPr>
          <p:nvPr>
            <p:ph type="body" sz="quarter" idx="14"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4" name="Text Placeholder 3">
            <a:extLst>
              <a:ext uri="{FF2B5EF4-FFF2-40B4-BE49-F238E27FC236}">
                <a16:creationId xmlns:a16="http://schemas.microsoft.com/office/drawing/2014/main" id="{7C2F38F8-465B-4A56-54D4-9AF9A31800B0}"/>
              </a:ext>
            </a:extLst>
          </p:cNvPr>
          <p:cNvSpPr>
            <a:spLocks noGrp="1"/>
          </p:cNvSpPr>
          <p:nvPr>
            <p:ph type="body" sz="quarter" idx="15"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5" name="Graphic 4">
            <a:extLst>
              <a:ext uri="{FF2B5EF4-FFF2-40B4-BE49-F238E27FC236}">
                <a16:creationId xmlns:a16="http://schemas.microsoft.com/office/drawing/2014/main" id="{2535E274-D7D8-27D8-508A-968BE91CD6C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5" y="6172200"/>
            <a:ext cx="1156469" cy="396138"/>
          </a:xfrm>
          <a:prstGeom prst="rect">
            <a:avLst/>
          </a:prstGeom>
        </p:spPr>
      </p:pic>
    </p:spTree>
    <p:extLst>
      <p:ext uri="{BB962C8B-B14F-4D97-AF65-F5344CB8AC3E}">
        <p14:creationId xmlns:p14="http://schemas.microsoft.com/office/powerpoint/2010/main" val="41867628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Higher Education, Magent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50C08D79-5AB6-044A-C4B0-9BE0B10F691F}"/>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Freeform: Shape 2">
            <a:extLst>
              <a:ext uri="{FF2B5EF4-FFF2-40B4-BE49-F238E27FC236}">
                <a16:creationId xmlns:a16="http://schemas.microsoft.com/office/drawing/2014/main" id="{A612CEB2-48A5-8912-BEDA-C6DF2EA14720}"/>
              </a:ext>
            </a:extLst>
          </p:cNvPr>
          <p:cNvSpPr/>
          <p:nvPr userDrawn="1"/>
        </p:nvSpPr>
        <p:spPr>
          <a:xfrm rot="10546572">
            <a:off x="6495018" y="-228085"/>
            <a:ext cx="5940782" cy="7277543"/>
          </a:xfrm>
          <a:custGeom>
            <a:avLst/>
            <a:gdLst>
              <a:gd name="connsiteX0" fmla="*/ 5932987 w 5940782"/>
              <a:gd name="connsiteY0" fmla="*/ 7277543 h 7277543"/>
              <a:gd name="connsiteX1" fmla="*/ 0 w 5940782"/>
              <a:gd name="connsiteY1" fmla="*/ 6839373 h 7277543"/>
              <a:gd name="connsiteX2" fmla="*/ 505109 w 5940782"/>
              <a:gd name="connsiteY2" fmla="*/ 0 h 7277543"/>
              <a:gd name="connsiteX3" fmla="*/ 4954774 w 5940782"/>
              <a:gd name="connsiteY3" fmla="*/ 328622 h 7277543"/>
              <a:gd name="connsiteX4" fmla="*/ 5105852 w 5940782"/>
              <a:gd name="connsiteY4" fmla="*/ 1032807 h 7277543"/>
              <a:gd name="connsiteX5" fmla="*/ 5939605 w 5940782"/>
              <a:gd name="connsiteY5" fmla="*/ 7172870 h 7277543"/>
              <a:gd name="connsiteX6" fmla="*/ 5936753 w 5940782"/>
              <a:gd name="connsiteY6" fmla="*/ 7262421 h 727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0782" h="7277543">
                <a:moveTo>
                  <a:pt x="5932987" y="7277543"/>
                </a:moveTo>
                <a:lnTo>
                  <a:pt x="0" y="6839373"/>
                </a:lnTo>
                <a:lnTo>
                  <a:pt x="505109" y="0"/>
                </a:lnTo>
                <a:lnTo>
                  <a:pt x="4954774" y="328622"/>
                </a:lnTo>
                <a:lnTo>
                  <a:pt x="5105852" y="1032807"/>
                </a:lnTo>
                <a:cubicBezTo>
                  <a:pt x="5479016" y="2856615"/>
                  <a:pt x="5770521" y="4900511"/>
                  <a:pt x="5939605" y="7172870"/>
                </a:cubicBezTo>
                <a:cubicBezTo>
                  <a:pt x="5941880" y="7203416"/>
                  <a:pt x="5940823" y="7233377"/>
                  <a:pt x="5936753" y="7262421"/>
                </a:cubicBezTo>
                <a:close/>
              </a:path>
            </a:pathLst>
          </a:custGeom>
          <a:solidFill>
            <a:schemeClr val="accent5"/>
          </a:solidFill>
          <a:ln w="6350" cap="flat">
            <a:noFill/>
            <a:prstDash val="solid"/>
            <a:miter/>
          </a:ln>
        </p:spPr>
        <p:txBody>
          <a:bodyPr rtlCol="0" anchor="ctr"/>
          <a:lstStyle/>
          <a:p>
            <a:endParaRPr lang="en-US" dirty="0"/>
          </a:p>
          <a:p>
            <a:endParaRPr lang="en-US" dirty="0"/>
          </a:p>
          <a:p>
            <a:endParaRPr lang="en-US" dirty="0"/>
          </a:p>
        </p:txBody>
      </p:sp>
      <p:sp>
        <p:nvSpPr>
          <p:cNvPr id="4" name="Picture Placeholder 3">
            <a:extLst>
              <a:ext uri="{FF2B5EF4-FFF2-40B4-BE49-F238E27FC236}">
                <a16:creationId xmlns:a16="http://schemas.microsoft.com/office/drawing/2014/main" id="{7D08D596-8F6B-1485-B362-CD6FF328F18F}"/>
              </a:ext>
            </a:extLst>
          </p:cNvPr>
          <p:cNvSpPr>
            <a:spLocks noGrp="1"/>
          </p:cNvSpPr>
          <p:nvPr>
            <p:ph type="pic" sz="quarter" idx="16"/>
          </p:nvPr>
        </p:nvSpPr>
        <p:spPr>
          <a:xfrm>
            <a:off x="6578250" y="1"/>
            <a:ext cx="5613751" cy="6857999"/>
          </a:xfrm>
          <a:custGeom>
            <a:avLst/>
            <a:gdLst>
              <a:gd name="connsiteX0" fmla="*/ 3534 w 5613751"/>
              <a:gd name="connsiteY0" fmla="*/ 0 h 6857999"/>
              <a:gd name="connsiteX1" fmla="*/ 5613751 w 5613751"/>
              <a:gd name="connsiteY1" fmla="*/ 0 h 6857999"/>
              <a:gd name="connsiteX2" fmla="*/ 5613750 w 5613751"/>
              <a:gd name="connsiteY2" fmla="*/ 6857999 h 6857999"/>
              <a:gd name="connsiteX3" fmla="*/ 1490895 w 5613751"/>
              <a:gd name="connsiteY3" fmla="*/ 6857998 h 6857999"/>
              <a:gd name="connsiteX4" fmla="*/ 1288362 w 5613751"/>
              <a:gd name="connsiteY4" fmla="*/ 6166853 h 6857999"/>
              <a:gd name="connsiteX5" fmla="*/ 4643 w 5613751"/>
              <a:gd name="connsiteY5" fmla="*/ 104874 h 6857999"/>
              <a:gd name="connsiteX6" fmla="*/ 892 w 5613751"/>
              <a:gd name="connsiteY6" fmla="*/ 1535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751" h="6857999">
                <a:moveTo>
                  <a:pt x="3534" y="0"/>
                </a:moveTo>
                <a:lnTo>
                  <a:pt x="5613751" y="0"/>
                </a:lnTo>
                <a:lnTo>
                  <a:pt x="5613750" y="6857999"/>
                </a:lnTo>
                <a:lnTo>
                  <a:pt x="1490895" y="6857998"/>
                </a:lnTo>
                <a:lnTo>
                  <a:pt x="1288362" y="6166853"/>
                </a:lnTo>
                <a:cubicBezTo>
                  <a:pt x="781884" y="4375483"/>
                  <a:pt x="340633" y="2358608"/>
                  <a:pt x="4643" y="104874"/>
                </a:cubicBezTo>
                <a:cubicBezTo>
                  <a:pt x="124" y="74579"/>
                  <a:pt x="-1028" y="44621"/>
                  <a:pt x="892" y="15357"/>
                </a:cubicBezTo>
                <a:close/>
              </a:path>
            </a:pathLst>
          </a:custGeom>
          <a:blipFill>
            <a:blip r:embed="rId2"/>
            <a:stretch>
              <a:fillRect/>
            </a:stretch>
          </a:blipFill>
        </p:spPr>
        <p:txBody>
          <a:bodyPr wrap="square">
            <a:noAutofit/>
          </a:bodyPr>
          <a:lstStyle/>
          <a:p>
            <a:r>
              <a:rPr lang="en-US" dirty="0"/>
              <a:t>Click icon to add picture</a:t>
            </a:r>
          </a:p>
        </p:txBody>
      </p:sp>
      <p:sp>
        <p:nvSpPr>
          <p:cNvPr id="5" name="Text Placeholder 3">
            <a:extLst>
              <a:ext uri="{FF2B5EF4-FFF2-40B4-BE49-F238E27FC236}">
                <a16:creationId xmlns:a16="http://schemas.microsoft.com/office/drawing/2014/main" id="{C471CB17-71F1-6D3B-FD11-240131736FF7}"/>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6" name="Text Placeholder 3">
            <a:extLst>
              <a:ext uri="{FF2B5EF4-FFF2-40B4-BE49-F238E27FC236}">
                <a16:creationId xmlns:a16="http://schemas.microsoft.com/office/drawing/2014/main" id="{D9FCCC9B-CC0F-E881-9314-F46DE74982B2}"/>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7" name="Graphic 6">
            <a:extLst>
              <a:ext uri="{FF2B5EF4-FFF2-40B4-BE49-F238E27FC236}">
                <a16:creationId xmlns:a16="http://schemas.microsoft.com/office/drawing/2014/main" id="{28220369-DD85-7C96-4E03-24CB79110A9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5" y="6172200"/>
            <a:ext cx="1156469" cy="396138"/>
          </a:xfrm>
          <a:prstGeom prst="rect">
            <a:avLst/>
          </a:prstGeom>
        </p:spPr>
      </p:pic>
    </p:spTree>
    <p:extLst>
      <p:ext uri="{BB962C8B-B14F-4D97-AF65-F5344CB8AC3E}">
        <p14:creationId xmlns:p14="http://schemas.microsoft.com/office/powerpoint/2010/main" val="224592081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AP/Pre-AP,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54A1DF4F-1ABA-556B-E937-4F25975E4DC7}"/>
              </a:ext>
            </a:extLst>
          </p:cNvPr>
          <p:cNvSpPr>
            <a:spLocks noGrp="1"/>
          </p:cNvSpPr>
          <p:nvPr>
            <p:ph type="body" sz="quarter" idx="12" hasCustomPrompt="1"/>
          </p:nvPr>
        </p:nvSpPr>
        <p:spPr>
          <a:xfrm>
            <a:off x="584200" y="3556394"/>
            <a:ext cx="5507739"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Freeform: Shape 2">
            <a:extLst>
              <a:ext uri="{FF2B5EF4-FFF2-40B4-BE49-F238E27FC236}">
                <a16:creationId xmlns:a16="http://schemas.microsoft.com/office/drawing/2014/main" id="{95669452-AF4C-68E3-C445-60C76CC4B20A}"/>
              </a:ext>
            </a:extLst>
          </p:cNvPr>
          <p:cNvSpPr/>
          <p:nvPr userDrawn="1"/>
        </p:nvSpPr>
        <p:spPr>
          <a:xfrm>
            <a:off x="6480560" y="2"/>
            <a:ext cx="5711443" cy="6857999"/>
          </a:xfrm>
          <a:custGeom>
            <a:avLst/>
            <a:gdLst>
              <a:gd name="connsiteX0" fmla="*/ 535689 w 5711443"/>
              <a:gd name="connsiteY0" fmla="*/ 0 h 6857999"/>
              <a:gd name="connsiteX1" fmla="*/ 5711443 w 5711443"/>
              <a:gd name="connsiteY1" fmla="*/ 0 h 6857999"/>
              <a:gd name="connsiteX2" fmla="*/ 5711443 w 5711443"/>
              <a:gd name="connsiteY2" fmla="*/ 6857999 h 6857999"/>
              <a:gd name="connsiteX3" fmla="*/ 385803 w 5711443"/>
              <a:gd name="connsiteY3" fmla="*/ 6857999 h 6857999"/>
              <a:gd name="connsiteX4" fmla="*/ 349818 w 5711443"/>
              <a:gd name="connsiteY4" fmla="*/ 6719659 h 6857999"/>
              <a:gd name="connsiteX5" fmla="*/ 486483 w 5711443"/>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1443" h="6857999">
                <a:moveTo>
                  <a:pt x="535689" y="0"/>
                </a:moveTo>
                <a:lnTo>
                  <a:pt x="5711443" y="0"/>
                </a:lnTo>
                <a:lnTo>
                  <a:pt x="5711443" y="6857999"/>
                </a:lnTo>
                <a:lnTo>
                  <a:pt x="385803" y="6857999"/>
                </a:lnTo>
                <a:lnTo>
                  <a:pt x="349818" y="6719659"/>
                </a:lnTo>
                <a:cubicBezTo>
                  <a:pt x="-167873" y="4572273"/>
                  <a:pt x="-101598" y="2320989"/>
                  <a:pt x="486483" y="169446"/>
                </a:cubicBezTo>
                <a:close/>
              </a:path>
            </a:pathLst>
          </a:custGeom>
          <a:solidFill>
            <a:schemeClr val="accent6"/>
          </a:solidFill>
          <a:ln w="6350" cap="flat">
            <a:noFill/>
            <a:prstDash val="solid"/>
            <a:miter/>
          </a:ln>
        </p:spPr>
        <p:txBody>
          <a:bodyPr rtlCol="0" anchor="ct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Picture Placeholder 3">
            <a:extLst>
              <a:ext uri="{FF2B5EF4-FFF2-40B4-BE49-F238E27FC236}">
                <a16:creationId xmlns:a16="http://schemas.microsoft.com/office/drawing/2014/main" id="{9397A4C7-A02D-35DE-1EC1-86C390A7B582}"/>
              </a:ext>
            </a:extLst>
          </p:cNvPr>
          <p:cNvSpPr>
            <a:spLocks noGrp="1"/>
          </p:cNvSpPr>
          <p:nvPr>
            <p:ph type="pic" sz="quarter" idx="16"/>
          </p:nvPr>
        </p:nvSpPr>
        <p:spPr>
          <a:xfrm>
            <a:off x="6816542" y="0"/>
            <a:ext cx="5376160" cy="6857999"/>
          </a:xfrm>
          <a:custGeom>
            <a:avLst/>
            <a:gdLst>
              <a:gd name="connsiteX0" fmla="*/ 535689 w 5376160"/>
              <a:gd name="connsiteY0" fmla="*/ 0 h 6857999"/>
              <a:gd name="connsiteX1" fmla="*/ 5376160 w 5376160"/>
              <a:gd name="connsiteY1" fmla="*/ 0 h 6857999"/>
              <a:gd name="connsiteX2" fmla="*/ 5376160 w 5376160"/>
              <a:gd name="connsiteY2" fmla="*/ 6857999 h 6857999"/>
              <a:gd name="connsiteX3" fmla="*/ 385803 w 5376160"/>
              <a:gd name="connsiteY3" fmla="*/ 6857999 h 6857999"/>
              <a:gd name="connsiteX4" fmla="*/ 349818 w 5376160"/>
              <a:gd name="connsiteY4" fmla="*/ 6719659 h 6857999"/>
              <a:gd name="connsiteX5" fmla="*/ 486483 w 5376160"/>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160" h="6857999">
                <a:moveTo>
                  <a:pt x="535689" y="0"/>
                </a:moveTo>
                <a:lnTo>
                  <a:pt x="5376160" y="0"/>
                </a:lnTo>
                <a:lnTo>
                  <a:pt x="5376160" y="6857999"/>
                </a:lnTo>
                <a:lnTo>
                  <a:pt x="385803" y="6857999"/>
                </a:lnTo>
                <a:lnTo>
                  <a:pt x="349818" y="6719659"/>
                </a:lnTo>
                <a:cubicBezTo>
                  <a:pt x="-167873" y="4572273"/>
                  <a:pt x="-101598" y="2320989"/>
                  <a:pt x="486483" y="169446"/>
                </a:cubicBezTo>
                <a:close/>
              </a:path>
            </a:pathLst>
          </a:custGeom>
          <a:blipFill>
            <a:blip r:embed="rId2"/>
            <a:stretch>
              <a:fillRect/>
            </a:stretch>
          </a:blipFill>
        </p:spPr>
        <p:txBody>
          <a:bodyPr wrap="square">
            <a:noAutofit/>
          </a:bodyPr>
          <a:lstStyle/>
          <a:p>
            <a:r>
              <a:rPr lang="en-US" dirty="0"/>
              <a:t>Click icon to add picture</a:t>
            </a:r>
          </a:p>
        </p:txBody>
      </p:sp>
      <p:sp>
        <p:nvSpPr>
          <p:cNvPr id="5" name="Text Placeholder 3">
            <a:extLst>
              <a:ext uri="{FF2B5EF4-FFF2-40B4-BE49-F238E27FC236}">
                <a16:creationId xmlns:a16="http://schemas.microsoft.com/office/drawing/2014/main" id="{4B872264-7047-D59A-C215-124AE8739B58}"/>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6" name="Text Placeholder 3">
            <a:extLst>
              <a:ext uri="{FF2B5EF4-FFF2-40B4-BE49-F238E27FC236}">
                <a16:creationId xmlns:a16="http://schemas.microsoft.com/office/drawing/2014/main" id="{D2A1CA97-0E18-4D35-7397-DC26E117B8EB}"/>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7" name="Graphic 6">
            <a:extLst>
              <a:ext uri="{FF2B5EF4-FFF2-40B4-BE49-F238E27FC236}">
                <a16:creationId xmlns:a16="http://schemas.microsoft.com/office/drawing/2014/main" id="{0E92B8FC-D05D-C820-77D4-D743010104A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4" y="6172200"/>
            <a:ext cx="750747" cy="396138"/>
          </a:xfrm>
          <a:prstGeom prst="rect">
            <a:avLst/>
          </a:prstGeom>
        </p:spPr>
      </p:pic>
    </p:spTree>
    <p:extLst>
      <p:ext uri="{BB962C8B-B14F-4D97-AF65-F5344CB8AC3E}">
        <p14:creationId xmlns:p14="http://schemas.microsoft.com/office/powerpoint/2010/main" val="14039940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AP/Pre-AP, Green">
    <p:bg>
      <p:bgRef idx="1001">
        <a:schemeClr val="bg2"/>
      </p:bgRef>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996BC1D6-C267-10DB-DB01-CEE6BF618198}"/>
              </a:ext>
            </a:extLst>
          </p:cNvPr>
          <p:cNvSpPr/>
          <p:nvPr userDrawn="1"/>
        </p:nvSpPr>
        <p:spPr>
          <a:xfrm rot="780000">
            <a:off x="5260676" y="-613955"/>
            <a:ext cx="7583178" cy="8432944"/>
          </a:xfrm>
          <a:custGeom>
            <a:avLst/>
            <a:gdLst>
              <a:gd name="connsiteX0" fmla="*/ 6040463 w 7583178"/>
              <a:gd name="connsiteY0" fmla="*/ 0 h 8432944"/>
              <a:gd name="connsiteX1" fmla="*/ 7583178 w 7583178"/>
              <a:gd name="connsiteY1" fmla="*/ 6682230 h 8432944"/>
              <a:gd name="connsiteX2" fmla="*/ 0 w 7583178"/>
              <a:gd name="connsiteY2" fmla="*/ 8432944 h 8432944"/>
              <a:gd name="connsiteX3" fmla="*/ 103523 w 7583178"/>
              <a:gd name="connsiteY3" fmla="*/ 8054195 h 8432944"/>
              <a:gd name="connsiteX4" fmla="*/ 904890 w 7583178"/>
              <a:gd name="connsiteY4" fmla="*/ 6276583 h 8432944"/>
              <a:gd name="connsiteX5" fmla="*/ 2257313 w 7583178"/>
              <a:gd name="connsiteY5" fmla="*/ 3250999 h 8432944"/>
              <a:gd name="connsiteX6" fmla="*/ 1618956 w 7583178"/>
              <a:gd name="connsiteY6" fmla="*/ 1124867 h 8432944"/>
              <a:gd name="connsiteX7" fmla="*/ 1574084 w 7583178"/>
              <a:gd name="connsiteY7" fmla="*/ 1031145 h 843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178" h="8432944">
                <a:moveTo>
                  <a:pt x="6040463" y="0"/>
                </a:moveTo>
                <a:lnTo>
                  <a:pt x="7583178" y="6682230"/>
                </a:lnTo>
                <a:lnTo>
                  <a:pt x="0" y="8432944"/>
                </a:lnTo>
                <a:lnTo>
                  <a:pt x="103523" y="8054195"/>
                </a:lnTo>
                <a:cubicBezTo>
                  <a:pt x="292837" y="7438688"/>
                  <a:pt x="561656" y="6840590"/>
                  <a:pt x="904890" y="6276583"/>
                </a:cubicBezTo>
                <a:cubicBezTo>
                  <a:pt x="1621233" y="5099355"/>
                  <a:pt x="2257312" y="4077705"/>
                  <a:pt x="2257313" y="3250999"/>
                </a:cubicBezTo>
                <a:cubicBezTo>
                  <a:pt x="2257313" y="2675976"/>
                  <a:pt x="1993387" y="1932644"/>
                  <a:pt x="1618956" y="1124867"/>
                </a:cubicBezTo>
                <a:lnTo>
                  <a:pt x="1574084" y="1031145"/>
                </a:lnTo>
                <a:close/>
              </a:path>
            </a:pathLst>
          </a:custGeom>
          <a:solidFill>
            <a:schemeClr val="accent6"/>
          </a:solidFill>
          <a:ln w="6350" cap="flat">
            <a:noFill/>
            <a:prstDash val="solid"/>
            <a:miter/>
          </a:ln>
        </p:spPr>
        <p:txBody>
          <a:bodyPr wrap="square" rtlCol="0" anchor="ctr">
            <a:noAutofit/>
          </a:bodyPr>
          <a:lstStyle/>
          <a:p>
            <a:endParaRPr lang="en-US" dirty="0"/>
          </a:p>
        </p:txBody>
      </p:sp>
      <p:sp>
        <p:nvSpPr>
          <p:cNvPr id="29" name="Picture Placeholder 28">
            <a:extLst>
              <a:ext uri="{FF2B5EF4-FFF2-40B4-BE49-F238E27FC236}">
                <a16:creationId xmlns:a16="http://schemas.microsoft.com/office/drawing/2014/main" id="{984599CF-EC1B-8D78-F088-9A38D8602C29}"/>
              </a:ext>
            </a:extLst>
          </p:cNvPr>
          <p:cNvSpPr>
            <a:spLocks noGrp="1"/>
          </p:cNvSpPr>
          <p:nvPr>
            <p:ph type="pic" sz="quarter" idx="13"/>
          </p:nvPr>
        </p:nvSpPr>
        <p:spPr>
          <a:xfrm>
            <a:off x="4772025" y="0"/>
            <a:ext cx="7419974" cy="6858000"/>
          </a:xfrm>
          <a:custGeom>
            <a:avLst/>
            <a:gdLst>
              <a:gd name="connsiteX0" fmla="*/ 0 w 7419974"/>
              <a:gd name="connsiteY0" fmla="*/ 0 h 6858000"/>
              <a:gd name="connsiteX1" fmla="*/ 7419974 w 7419974"/>
              <a:gd name="connsiteY1" fmla="*/ 0 h 6858000"/>
              <a:gd name="connsiteX2" fmla="*/ 7419974 w 7419974"/>
              <a:gd name="connsiteY2" fmla="*/ 6858000 h 6858000"/>
              <a:gd name="connsiteX3" fmla="*/ 18902 w 7419974"/>
              <a:gd name="connsiteY3" fmla="*/ 6858000 h 6858000"/>
              <a:gd name="connsiteX4" fmla="*/ 212542 w 7419974"/>
              <a:gd name="connsiteY4" fmla="*/ 6488465 h 6858000"/>
              <a:gd name="connsiteX5" fmla="*/ 1376048 w 7419974"/>
              <a:gd name="connsiteY5" fmla="*/ 4923747 h 6858000"/>
              <a:gd name="connsiteX6" fmla="*/ 3345119 w 7419974"/>
              <a:gd name="connsiteY6" fmla="*/ 2258043 h 6858000"/>
              <a:gd name="connsiteX7" fmla="*/ 3176962 w 7419974"/>
              <a:gd name="connsiteY7" fmla="*/ 44527 h 6858000"/>
              <a:gd name="connsiteX8" fmla="*/ 3166505 w 7419974"/>
              <a:gd name="connsiteY8" fmla="*/ 2 h 6858000"/>
              <a:gd name="connsiteX9" fmla="*/ 0 w 7419974"/>
              <a:gd name="connsiteY9" fmla="*/ 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9974" h="6858000">
                <a:moveTo>
                  <a:pt x="0" y="0"/>
                </a:moveTo>
                <a:lnTo>
                  <a:pt x="7419974" y="0"/>
                </a:lnTo>
                <a:lnTo>
                  <a:pt x="7419974" y="6858000"/>
                </a:lnTo>
                <a:lnTo>
                  <a:pt x="18902" y="6858000"/>
                </a:lnTo>
                <a:lnTo>
                  <a:pt x="212542" y="6488465"/>
                </a:lnTo>
                <a:cubicBezTo>
                  <a:pt x="529294" y="5927791"/>
                  <a:pt x="919978" y="5401149"/>
                  <a:pt x="1376048" y="4923747"/>
                </a:cubicBezTo>
                <a:cubicBezTo>
                  <a:pt x="2327911" y="3927268"/>
                  <a:pt x="3168052" y="3065566"/>
                  <a:pt x="3345119" y="2258043"/>
                </a:cubicBezTo>
                <a:cubicBezTo>
                  <a:pt x="3468281" y="1696364"/>
                  <a:pt x="3369689" y="913755"/>
                  <a:pt x="3176962" y="44527"/>
                </a:cubicBezTo>
                <a:lnTo>
                  <a:pt x="3166505" y="2"/>
                </a:lnTo>
                <a:lnTo>
                  <a:pt x="0" y="2"/>
                </a:lnTo>
                <a:close/>
              </a:path>
            </a:pathLst>
          </a:custGeom>
          <a:blipFill>
            <a:blip r:embed="rId2"/>
            <a:stretch>
              <a:fillRect l="-643" t="-797" r="-953" b="-797"/>
            </a:stretch>
          </a:blipFill>
        </p:spPr>
        <p:txBody>
          <a:bodyPr wrap="square">
            <a:noAutofit/>
          </a:bodyPr>
          <a:lstStyle>
            <a:lvl1pPr algn="ctr">
              <a:buNone/>
              <a:defRPr>
                <a:noFill/>
              </a:defRPr>
            </a:lvl1pPr>
          </a:lstStyle>
          <a:p>
            <a:r>
              <a:rPr lang="en-US" dirty="0"/>
              <a:t>Click icon to add picture</a:t>
            </a: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54A1DF4F-1ABA-556B-E937-4F25975E4DC7}"/>
              </a:ext>
            </a:extLst>
          </p:cNvPr>
          <p:cNvSpPr>
            <a:spLocks noGrp="1"/>
          </p:cNvSpPr>
          <p:nvPr>
            <p:ph type="body" sz="quarter" idx="12" hasCustomPrompt="1"/>
          </p:nvPr>
        </p:nvSpPr>
        <p:spPr>
          <a:xfrm>
            <a:off x="584200" y="3556394"/>
            <a:ext cx="5507739"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Text Placeholder 3">
            <a:extLst>
              <a:ext uri="{FF2B5EF4-FFF2-40B4-BE49-F238E27FC236}">
                <a16:creationId xmlns:a16="http://schemas.microsoft.com/office/drawing/2014/main" id="{6A2B63E6-5D1A-85AA-AAA5-DDA987547826}"/>
              </a:ext>
            </a:extLst>
          </p:cNvPr>
          <p:cNvSpPr>
            <a:spLocks noGrp="1"/>
          </p:cNvSpPr>
          <p:nvPr>
            <p:ph type="body" sz="quarter" idx="14"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4" name="Text Placeholder 3">
            <a:extLst>
              <a:ext uri="{FF2B5EF4-FFF2-40B4-BE49-F238E27FC236}">
                <a16:creationId xmlns:a16="http://schemas.microsoft.com/office/drawing/2014/main" id="{3399F90F-67F3-1307-E024-24240720FE17}"/>
              </a:ext>
            </a:extLst>
          </p:cNvPr>
          <p:cNvSpPr>
            <a:spLocks noGrp="1"/>
          </p:cNvSpPr>
          <p:nvPr>
            <p:ph type="body" sz="quarter" idx="15"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5" name="Graphic 4">
            <a:extLst>
              <a:ext uri="{FF2B5EF4-FFF2-40B4-BE49-F238E27FC236}">
                <a16:creationId xmlns:a16="http://schemas.microsoft.com/office/drawing/2014/main" id="{9E9B4AAC-2CE2-1C37-4D72-5905F937BF1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4" y="6172200"/>
            <a:ext cx="750747" cy="396138"/>
          </a:xfrm>
          <a:prstGeom prst="rect">
            <a:avLst/>
          </a:prstGeom>
        </p:spPr>
      </p:pic>
    </p:spTree>
    <p:extLst>
      <p:ext uri="{BB962C8B-B14F-4D97-AF65-F5344CB8AC3E}">
        <p14:creationId xmlns:p14="http://schemas.microsoft.com/office/powerpoint/2010/main" val="2900343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AP/Pre-AP,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54A1DF4F-1ABA-556B-E937-4F25975E4DC7}"/>
              </a:ext>
            </a:extLst>
          </p:cNvPr>
          <p:cNvSpPr>
            <a:spLocks noGrp="1"/>
          </p:cNvSpPr>
          <p:nvPr>
            <p:ph type="body" sz="quarter" idx="12" hasCustomPrompt="1"/>
          </p:nvPr>
        </p:nvSpPr>
        <p:spPr>
          <a:xfrm>
            <a:off x="584200" y="3556394"/>
            <a:ext cx="5507739"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Freeform: Shape 2">
            <a:extLst>
              <a:ext uri="{FF2B5EF4-FFF2-40B4-BE49-F238E27FC236}">
                <a16:creationId xmlns:a16="http://schemas.microsoft.com/office/drawing/2014/main" id="{181D2826-6602-B69A-8158-4911B7982480}"/>
              </a:ext>
            </a:extLst>
          </p:cNvPr>
          <p:cNvSpPr/>
          <p:nvPr userDrawn="1"/>
        </p:nvSpPr>
        <p:spPr>
          <a:xfrm rot="10546572">
            <a:off x="6495018" y="-228085"/>
            <a:ext cx="5940782" cy="7277543"/>
          </a:xfrm>
          <a:custGeom>
            <a:avLst/>
            <a:gdLst>
              <a:gd name="connsiteX0" fmla="*/ 5932987 w 5940782"/>
              <a:gd name="connsiteY0" fmla="*/ 7277543 h 7277543"/>
              <a:gd name="connsiteX1" fmla="*/ 0 w 5940782"/>
              <a:gd name="connsiteY1" fmla="*/ 6839373 h 7277543"/>
              <a:gd name="connsiteX2" fmla="*/ 505109 w 5940782"/>
              <a:gd name="connsiteY2" fmla="*/ 0 h 7277543"/>
              <a:gd name="connsiteX3" fmla="*/ 4954774 w 5940782"/>
              <a:gd name="connsiteY3" fmla="*/ 328622 h 7277543"/>
              <a:gd name="connsiteX4" fmla="*/ 5105852 w 5940782"/>
              <a:gd name="connsiteY4" fmla="*/ 1032807 h 7277543"/>
              <a:gd name="connsiteX5" fmla="*/ 5939605 w 5940782"/>
              <a:gd name="connsiteY5" fmla="*/ 7172870 h 7277543"/>
              <a:gd name="connsiteX6" fmla="*/ 5936753 w 5940782"/>
              <a:gd name="connsiteY6" fmla="*/ 7262421 h 727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0782" h="7277543">
                <a:moveTo>
                  <a:pt x="5932987" y="7277543"/>
                </a:moveTo>
                <a:lnTo>
                  <a:pt x="0" y="6839373"/>
                </a:lnTo>
                <a:lnTo>
                  <a:pt x="505109" y="0"/>
                </a:lnTo>
                <a:lnTo>
                  <a:pt x="4954774" y="328622"/>
                </a:lnTo>
                <a:lnTo>
                  <a:pt x="5105852" y="1032807"/>
                </a:lnTo>
                <a:cubicBezTo>
                  <a:pt x="5479016" y="2856615"/>
                  <a:pt x="5770521" y="4900511"/>
                  <a:pt x="5939605" y="7172870"/>
                </a:cubicBezTo>
                <a:cubicBezTo>
                  <a:pt x="5941880" y="7203416"/>
                  <a:pt x="5940823" y="7233377"/>
                  <a:pt x="5936753" y="7262421"/>
                </a:cubicBezTo>
                <a:close/>
              </a:path>
            </a:pathLst>
          </a:custGeom>
          <a:solidFill>
            <a:schemeClr val="accent6"/>
          </a:solidFill>
          <a:ln w="6350" cap="flat">
            <a:noFill/>
            <a:prstDash val="solid"/>
            <a:miter/>
          </a:ln>
        </p:spPr>
        <p:txBody>
          <a:bodyPr rtlCol="0" anchor="ctr"/>
          <a:lstStyle/>
          <a:p>
            <a:endParaRPr lang="en-US" dirty="0"/>
          </a:p>
          <a:p>
            <a:endParaRPr lang="en-US" dirty="0"/>
          </a:p>
          <a:p>
            <a:endParaRPr lang="en-US" dirty="0"/>
          </a:p>
        </p:txBody>
      </p:sp>
      <p:sp>
        <p:nvSpPr>
          <p:cNvPr id="4" name="Picture Placeholder 3">
            <a:extLst>
              <a:ext uri="{FF2B5EF4-FFF2-40B4-BE49-F238E27FC236}">
                <a16:creationId xmlns:a16="http://schemas.microsoft.com/office/drawing/2014/main" id="{A1C07C78-266F-7E1E-72E3-ABC15396614C}"/>
              </a:ext>
            </a:extLst>
          </p:cNvPr>
          <p:cNvSpPr>
            <a:spLocks noGrp="1"/>
          </p:cNvSpPr>
          <p:nvPr>
            <p:ph type="pic" sz="quarter" idx="16"/>
          </p:nvPr>
        </p:nvSpPr>
        <p:spPr>
          <a:xfrm>
            <a:off x="6578250" y="1"/>
            <a:ext cx="5613751" cy="6857999"/>
          </a:xfrm>
          <a:custGeom>
            <a:avLst/>
            <a:gdLst>
              <a:gd name="connsiteX0" fmla="*/ 3534 w 5613751"/>
              <a:gd name="connsiteY0" fmla="*/ 0 h 6857999"/>
              <a:gd name="connsiteX1" fmla="*/ 5613751 w 5613751"/>
              <a:gd name="connsiteY1" fmla="*/ 0 h 6857999"/>
              <a:gd name="connsiteX2" fmla="*/ 5613750 w 5613751"/>
              <a:gd name="connsiteY2" fmla="*/ 6857999 h 6857999"/>
              <a:gd name="connsiteX3" fmla="*/ 1490895 w 5613751"/>
              <a:gd name="connsiteY3" fmla="*/ 6857998 h 6857999"/>
              <a:gd name="connsiteX4" fmla="*/ 1288362 w 5613751"/>
              <a:gd name="connsiteY4" fmla="*/ 6166853 h 6857999"/>
              <a:gd name="connsiteX5" fmla="*/ 4643 w 5613751"/>
              <a:gd name="connsiteY5" fmla="*/ 104874 h 6857999"/>
              <a:gd name="connsiteX6" fmla="*/ 892 w 5613751"/>
              <a:gd name="connsiteY6" fmla="*/ 1535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751" h="6857999">
                <a:moveTo>
                  <a:pt x="3534" y="0"/>
                </a:moveTo>
                <a:lnTo>
                  <a:pt x="5613751" y="0"/>
                </a:lnTo>
                <a:lnTo>
                  <a:pt x="5613750" y="6857999"/>
                </a:lnTo>
                <a:lnTo>
                  <a:pt x="1490895" y="6857998"/>
                </a:lnTo>
                <a:lnTo>
                  <a:pt x="1288362" y="6166853"/>
                </a:lnTo>
                <a:cubicBezTo>
                  <a:pt x="781884" y="4375483"/>
                  <a:pt x="340633" y="2358608"/>
                  <a:pt x="4643" y="104874"/>
                </a:cubicBezTo>
                <a:cubicBezTo>
                  <a:pt x="124" y="74579"/>
                  <a:pt x="-1028" y="44621"/>
                  <a:pt x="892" y="15357"/>
                </a:cubicBezTo>
                <a:close/>
              </a:path>
            </a:pathLst>
          </a:custGeom>
          <a:blipFill>
            <a:blip r:embed="rId2"/>
            <a:stretch>
              <a:fillRect/>
            </a:stretch>
          </a:blipFill>
        </p:spPr>
        <p:txBody>
          <a:bodyPr wrap="square">
            <a:noAutofit/>
          </a:bodyPr>
          <a:lstStyle/>
          <a:p>
            <a:r>
              <a:rPr lang="en-US" dirty="0"/>
              <a:t>Click icon to add picture</a:t>
            </a:r>
          </a:p>
        </p:txBody>
      </p:sp>
      <p:sp>
        <p:nvSpPr>
          <p:cNvPr id="5" name="Text Placeholder 3">
            <a:extLst>
              <a:ext uri="{FF2B5EF4-FFF2-40B4-BE49-F238E27FC236}">
                <a16:creationId xmlns:a16="http://schemas.microsoft.com/office/drawing/2014/main" id="{4EA92086-707A-3163-5CE1-610B07FE0AB4}"/>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6" name="Text Placeholder 3">
            <a:extLst>
              <a:ext uri="{FF2B5EF4-FFF2-40B4-BE49-F238E27FC236}">
                <a16:creationId xmlns:a16="http://schemas.microsoft.com/office/drawing/2014/main" id="{0FD9E5B2-DBC9-81FB-4618-F13D89C39259}"/>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7" name="Graphic 6">
            <a:extLst>
              <a:ext uri="{FF2B5EF4-FFF2-40B4-BE49-F238E27FC236}">
                <a16:creationId xmlns:a16="http://schemas.microsoft.com/office/drawing/2014/main" id="{AB1D49FD-B889-49C3-AB4C-D74A133B4AF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4" y="6172200"/>
            <a:ext cx="750747" cy="396138"/>
          </a:xfrm>
          <a:prstGeom prst="rect">
            <a:avLst/>
          </a:prstGeom>
        </p:spPr>
      </p:pic>
    </p:spTree>
    <p:extLst>
      <p:ext uri="{BB962C8B-B14F-4D97-AF65-F5344CB8AC3E}">
        <p14:creationId xmlns:p14="http://schemas.microsoft.com/office/powerpoint/2010/main" val="306914083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llegeBoard, No Accent Colo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A3AD5C1C-89B1-B711-41B5-035A4DBDB731}"/>
              </a:ext>
            </a:extLst>
          </p:cNvPr>
          <p:cNvSpPr>
            <a:spLocks noGrp="1"/>
          </p:cNvSpPr>
          <p:nvPr>
            <p:ph type="body" sz="quarter" idx="12" hasCustomPrompt="1"/>
          </p:nvPr>
        </p:nvSpPr>
        <p:spPr>
          <a:xfrm>
            <a:off x="584200" y="3556394"/>
            <a:ext cx="5507739"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pic>
        <p:nvPicPr>
          <p:cNvPr id="10" name="Graphic 9">
            <a:extLst>
              <a:ext uri="{FF2B5EF4-FFF2-40B4-BE49-F238E27FC236}">
                <a16:creationId xmlns:a16="http://schemas.microsoft.com/office/drawing/2014/main" id="{6A4207C9-B0CA-75EB-8132-80F224DC5FC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6805" y="6172200"/>
            <a:ext cx="2156396" cy="396138"/>
          </a:xfrm>
          <a:prstGeom prst="rect">
            <a:avLst/>
          </a:prstGeom>
        </p:spPr>
      </p:pic>
      <p:sp>
        <p:nvSpPr>
          <p:cNvPr id="4" name="Picture Placeholder 3">
            <a:extLst>
              <a:ext uri="{FF2B5EF4-FFF2-40B4-BE49-F238E27FC236}">
                <a16:creationId xmlns:a16="http://schemas.microsoft.com/office/drawing/2014/main" id="{4D616739-F3E8-D304-99C4-843F4983B8A2}"/>
              </a:ext>
            </a:extLst>
          </p:cNvPr>
          <p:cNvSpPr>
            <a:spLocks noGrp="1"/>
          </p:cNvSpPr>
          <p:nvPr>
            <p:ph type="pic" sz="quarter" idx="16"/>
          </p:nvPr>
        </p:nvSpPr>
        <p:spPr>
          <a:xfrm>
            <a:off x="6815840" y="0"/>
            <a:ext cx="5376160" cy="6857999"/>
          </a:xfrm>
          <a:custGeom>
            <a:avLst/>
            <a:gdLst>
              <a:gd name="connsiteX0" fmla="*/ 535689 w 5376160"/>
              <a:gd name="connsiteY0" fmla="*/ 0 h 6857999"/>
              <a:gd name="connsiteX1" fmla="*/ 5376160 w 5376160"/>
              <a:gd name="connsiteY1" fmla="*/ 0 h 6857999"/>
              <a:gd name="connsiteX2" fmla="*/ 5376160 w 5376160"/>
              <a:gd name="connsiteY2" fmla="*/ 6857999 h 6857999"/>
              <a:gd name="connsiteX3" fmla="*/ 385803 w 5376160"/>
              <a:gd name="connsiteY3" fmla="*/ 6857999 h 6857999"/>
              <a:gd name="connsiteX4" fmla="*/ 349818 w 5376160"/>
              <a:gd name="connsiteY4" fmla="*/ 6719659 h 6857999"/>
              <a:gd name="connsiteX5" fmla="*/ 486483 w 5376160"/>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160" h="6857999">
                <a:moveTo>
                  <a:pt x="535689" y="0"/>
                </a:moveTo>
                <a:lnTo>
                  <a:pt x="5376160" y="0"/>
                </a:lnTo>
                <a:lnTo>
                  <a:pt x="5376160" y="6857999"/>
                </a:lnTo>
                <a:lnTo>
                  <a:pt x="385803" y="6857999"/>
                </a:lnTo>
                <a:lnTo>
                  <a:pt x="349818" y="6719659"/>
                </a:lnTo>
                <a:cubicBezTo>
                  <a:pt x="-167873" y="4572273"/>
                  <a:pt x="-101598" y="2320989"/>
                  <a:pt x="486483" y="169446"/>
                </a:cubicBezTo>
                <a:close/>
              </a:path>
            </a:pathLst>
          </a:custGeom>
          <a:blipFill>
            <a:blip r:embed="rId3"/>
            <a:stretch>
              <a:fillRect r="-1111" b="-1110"/>
            </a:stretch>
          </a:blipFill>
        </p:spPr>
        <p:txBody>
          <a:bodyPr wrap="square" tIns="3017520">
            <a:noAutofit/>
          </a:bodyPr>
          <a:lstStyle>
            <a:lvl1pPr algn="ctr">
              <a:defRPr/>
            </a:lvl1pPr>
          </a:lstStyle>
          <a:p>
            <a:r>
              <a:rPr lang="en-US" dirty="0"/>
              <a:t>Click icon to add picture</a:t>
            </a:r>
          </a:p>
        </p:txBody>
      </p:sp>
      <p:sp>
        <p:nvSpPr>
          <p:cNvPr id="3" name="Text Placeholder 3">
            <a:extLst>
              <a:ext uri="{FF2B5EF4-FFF2-40B4-BE49-F238E27FC236}">
                <a16:creationId xmlns:a16="http://schemas.microsoft.com/office/drawing/2014/main" id="{431116CB-A4CD-B8B9-EE7B-600D315073E3}"/>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5" name="Text Placeholder 3">
            <a:extLst>
              <a:ext uri="{FF2B5EF4-FFF2-40B4-BE49-F238E27FC236}">
                <a16:creationId xmlns:a16="http://schemas.microsoft.com/office/drawing/2014/main" id="{C9321479-E620-CC20-75CD-7478519CFEEF}"/>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spTree>
    <p:extLst>
      <p:ext uri="{BB962C8B-B14F-4D97-AF65-F5344CB8AC3E}">
        <p14:creationId xmlns:p14="http://schemas.microsoft.com/office/powerpoint/2010/main" val="41267067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Illustration">
    <p:bg>
      <p:bgRef idx="1001">
        <a:schemeClr val="bg2"/>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0DA9245E-D7E8-7340-FCCB-3E8C937ACAE1}"/>
              </a:ext>
            </a:extLst>
          </p:cNvPr>
          <p:cNvSpPr>
            <a:spLocks noGrp="1"/>
          </p:cNvSpPr>
          <p:nvPr>
            <p:ph type="pic" sz="quarter" idx="14" hasCustomPrompt="1"/>
          </p:nvPr>
        </p:nvSpPr>
        <p:spPr>
          <a:xfrm>
            <a:off x="3704555" y="0"/>
            <a:ext cx="8487449" cy="6858001"/>
          </a:xfrm>
          <a:custGeom>
            <a:avLst/>
            <a:gdLst>
              <a:gd name="connsiteX0" fmla="*/ 8487449 w 8487449"/>
              <a:gd name="connsiteY0" fmla="*/ 0 h 6858001"/>
              <a:gd name="connsiteX1" fmla="*/ 8487449 w 8487449"/>
              <a:gd name="connsiteY1" fmla="*/ 6858001 h 6858001"/>
              <a:gd name="connsiteX2" fmla="*/ 0 w 8487449"/>
              <a:gd name="connsiteY2" fmla="*/ 6858001 h 6858001"/>
              <a:gd name="connsiteX3" fmla="*/ 451249 w 8487449"/>
              <a:gd name="connsiteY3" fmla="*/ 6591787 h 6858001"/>
              <a:gd name="connsiteX4" fmla="*/ 4219074 w 8487449"/>
              <a:gd name="connsiteY4" fmla="*/ 4798866 h 6858001"/>
              <a:gd name="connsiteX5" fmla="*/ 5323857 w 8487449"/>
              <a:gd name="connsiteY5" fmla="*/ 3905608 h 6858001"/>
              <a:gd name="connsiteX6" fmla="*/ 7806110 w 8487449"/>
              <a:gd name="connsiteY6" fmla="*/ 556918 h 6858001"/>
              <a:gd name="connsiteX7" fmla="*/ 8135588 w 8487449"/>
              <a:gd name="connsiteY7" fmla="*/ 194748 h 6858001"/>
              <a:gd name="connsiteX8" fmla="*/ 8322935 w 8487449"/>
              <a:gd name="connsiteY8"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87449" h="6858001">
                <a:moveTo>
                  <a:pt x="8487449" y="0"/>
                </a:moveTo>
                <a:lnTo>
                  <a:pt x="8487449" y="6858001"/>
                </a:lnTo>
                <a:lnTo>
                  <a:pt x="0" y="6858001"/>
                </a:lnTo>
                <a:lnTo>
                  <a:pt x="451249" y="6591787"/>
                </a:lnTo>
                <a:cubicBezTo>
                  <a:pt x="1660088" y="5898279"/>
                  <a:pt x="2917112" y="5295044"/>
                  <a:pt x="4219074" y="4798866"/>
                </a:cubicBezTo>
                <a:cubicBezTo>
                  <a:pt x="4805251" y="4583535"/>
                  <a:pt x="5051005" y="4366003"/>
                  <a:pt x="5323857" y="3905608"/>
                </a:cubicBezTo>
                <a:cubicBezTo>
                  <a:pt x="5962905" y="2814327"/>
                  <a:pt x="6763994" y="1644083"/>
                  <a:pt x="7806110" y="556918"/>
                </a:cubicBezTo>
                <a:cubicBezTo>
                  <a:pt x="7914082" y="434876"/>
                  <a:pt x="8023932" y="314111"/>
                  <a:pt x="8135588" y="194748"/>
                </a:cubicBezTo>
                <a:lnTo>
                  <a:pt x="8322935" y="1"/>
                </a:lnTo>
                <a:close/>
              </a:path>
            </a:pathLst>
          </a:custGeom>
          <a:solidFill>
            <a:schemeClr val="accent3"/>
          </a:solidFill>
        </p:spPr>
        <p:txBody>
          <a:bodyPr wrap="square" bIns="274320" anchor="b" anchorCtr="0">
            <a:noAutofit/>
          </a:bodyPr>
          <a:lstStyle>
            <a:lvl1pPr algn="ctr">
              <a:buNone/>
              <a:defRPr sz="2000">
                <a:solidFill>
                  <a:schemeClr val="bg1"/>
                </a:solidFill>
              </a:defRPr>
            </a:lvl1pPr>
          </a:lstStyle>
          <a:p>
            <a:r>
              <a:rPr lang="en-US" dirty="0"/>
              <a:t>Click on this shape to change the color</a:t>
            </a: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2" y="301626"/>
            <a:ext cx="6244338" cy="3055937"/>
          </a:xfrm>
        </p:spPr>
        <p:txBody>
          <a:bodyPr wrap="square" anchor="b" anchorCtr="0">
            <a:normAutofit/>
          </a:bodyPr>
          <a:lstStyle>
            <a:lvl1pPr>
              <a:defRPr sz="5400">
                <a:solidFill>
                  <a:schemeClr val="tx1"/>
                </a:solidFill>
              </a:defRPr>
            </a:lvl1pPr>
          </a:lstStyle>
          <a:p>
            <a:r>
              <a:rPr lang="en-US"/>
              <a:t>Optional secondary title slide for student-focused presentations.</a:t>
            </a:r>
          </a:p>
        </p:txBody>
      </p:sp>
      <p:sp>
        <p:nvSpPr>
          <p:cNvPr id="8" name="Picture Placeholder 7">
            <a:extLst>
              <a:ext uri="{FF2B5EF4-FFF2-40B4-BE49-F238E27FC236}">
                <a16:creationId xmlns:a16="http://schemas.microsoft.com/office/drawing/2014/main" id="{69E24CD3-1186-7576-7772-97D85B03979C}"/>
              </a:ext>
            </a:extLst>
          </p:cNvPr>
          <p:cNvSpPr>
            <a:spLocks noGrp="1" noChangeAspect="1"/>
          </p:cNvSpPr>
          <p:nvPr>
            <p:ph type="pic" sz="quarter" idx="13" hasCustomPrompt="1"/>
          </p:nvPr>
        </p:nvSpPr>
        <p:spPr>
          <a:xfrm>
            <a:off x="7507035" y="901702"/>
            <a:ext cx="4096703" cy="4096055"/>
          </a:xfrm>
          <a:blipFill>
            <a:blip>
              <a:extLst>
                <a:ext uri="{96DAC541-7B7A-43D3-8B79-37D633B846F1}">
                  <asvg:svgBlip xmlns:asvg="http://schemas.microsoft.com/office/drawing/2016/SVG/main" r:embed="rId2"/>
                </a:ext>
              </a:extLst>
            </a:blip>
            <a:stretch>
              <a:fillRect/>
            </a:stretch>
          </a:blipFill>
        </p:spPr>
        <p:txBody>
          <a:bodyPr tIns="274320">
            <a:noAutofit/>
          </a:bodyPr>
          <a:lstStyle>
            <a:lvl1pPr algn="ctr">
              <a:buNone/>
              <a:defRPr sz="2000">
                <a:solidFill>
                  <a:schemeClr val="tx1"/>
                </a:solidFill>
              </a:defRPr>
            </a:lvl1pPr>
          </a:lstStyle>
          <a:p>
            <a:r>
              <a:rPr lang="en-US" dirty="0"/>
              <a:t>Click here to insert an illustration</a:t>
            </a:r>
          </a:p>
        </p:txBody>
      </p:sp>
      <p:sp>
        <p:nvSpPr>
          <p:cNvPr id="11" name="Text Placeholder 4">
            <a:extLst>
              <a:ext uri="{FF2B5EF4-FFF2-40B4-BE49-F238E27FC236}">
                <a16:creationId xmlns:a16="http://schemas.microsoft.com/office/drawing/2014/main" id="{AEB6BCC8-29CB-D70E-31E8-F1B50CFC8E74}"/>
              </a:ext>
            </a:extLst>
          </p:cNvPr>
          <p:cNvSpPr>
            <a:spLocks noGrp="1"/>
          </p:cNvSpPr>
          <p:nvPr>
            <p:ph type="body" sz="quarter" idx="12" hasCustomPrompt="1"/>
          </p:nvPr>
        </p:nvSpPr>
        <p:spPr>
          <a:xfrm>
            <a:off x="584201" y="3527819"/>
            <a:ext cx="62443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pic>
        <p:nvPicPr>
          <p:cNvPr id="12" name="Graphic 11">
            <a:extLst>
              <a:ext uri="{FF2B5EF4-FFF2-40B4-BE49-F238E27FC236}">
                <a16:creationId xmlns:a16="http://schemas.microsoft.com/office/drawing/2014/main" id="{CF2AA61A-01AD-60B8-BF1C-8F8958F3285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5" y="6172200"/>
            <a:ext cx="2156396" cy="396138"/>
          </a:xfrm>
          <a:prstGeom prst="rect">
            <a:avLst/>
          </a:prstGeom>
        </p:spPr>
      </p:pic>
      <p:sp>
        <p:nvSpPr>
          <p:cNvPr id="3" name="Text Placeholder 3">
            <a:extLst>
              <a:ext uri="{FF2B5EF4-FFF2-40B4-BE49-F238E27FC236}">
                <a16:creationId xmlns:a16="http://schemas.microsoft.com/office/drawing/2014/main" id="{9FE6F90C-C1B8-B1DE-36F2-B25A76055A88}"/>
              </a:ext>
            </a:extLst>
          </p:cNvPr>
          <p:cNvSpPr>
            <a:spLocks noGrp="1"/>
          </p:cNvSpPr>
          <p:nvPr>
            <p:ph type="body" sz="quarter" idx="15" hasCustomPrompt="1"/>
          </p:nvPr>
        </p:nvSpPr>
        <p:spPr>
          <a:xfrm>
            <a:off x="584200" y="4830127"/>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4" name="Text Placeholder 3">
            <a:extLst>
              <a:ext uri="{FF2B5EF4-FFF2-40B4-BE49-F238E27FC236}">
                <a16:creationId xmlns:a16="http://schemas.microsoft.com/office/drawing/2014/main" id="{060FB7E8-8B5F-8A27-9B4F-EF7DE805D366}"/>
              </a:ext>
            </a:extLst>
          </p:cNvPr>
          <p:cNvSpPr>
            <a:spLocks noGrp="1"/>
          </p:cNvSpPr>
          <p:nvPr>
            <p:ph type="body" sz="quarter" idx="16" hasCustomPrompt="1"/>
          </p:nvPr>
        </p:nvSpPr>
        <p:spPr>
          <a:xfrm>
            <a:off x="584200" y="4454510"/>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spTree>
    <p:extLst>
      <p:ext uri="{BB962C8B-B14F-4D97-AF65-F5344CB8AC3E}">
        <p14:creationId xmlns:p14="http://schemas.microsoft.com/office/powerpoint/2010/main" val="19746120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userDrawn="1">
          <p15:clr>
            <a:srgbClr val="5ACBF0"/>
          </p15:clr>
        </p15:guide>
        <p15:guide id="3" pos="4296" userDrawn="1">
          <p15:clr>
            <a:srgbClr val="5ACBF0"/>
          </p15:clr>
        </p15:guide>
        <p15:guide id="5" orient="horz" pos="2160" userDrawn="1">
          <p15:clr>
            <a:srgbClr val="FBAE40"/>
          </p15:clr>
        </p15:guide>
        <p15:guide id="6" orient="horz" pos="2229" userDrawn="1">
          <p15:clr>
            <a:srgbClr val="5ACBF0"/>
          </p15:clr>
        </p15:guide>
        <p15:guide id="7" pos="2996" userDrawn="1">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Main">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57200"/>
            <a:ext cx="7348730" cy="553998"/>
          </a:xfrm>
        </p:spPr>
        <p:txBody>
          <a:bodyPr>
            <a:noAutofit/>
          </a:bodyPr>
          <a:lstStyle>
            <a:lvl1pPr>
              <a:defRPr sz="4000"/>
            </a:lvl1pPr>
          </a:lstStyle>
          <a:p>
            <a:r>
              <a:rPr lang="en-US"/>
              <a:t>Click to edit Master title style</a:t>
            </a:r>
          </a:p>
        </p:txBody>
      </p:sp>
      <p:sp>
        <p:nvSpPr>
          <p:cNvPr id="5" name="Rectangle 4">
            <a:extLst>
              <a:ext uri="{FF2B5EF4-FFF2-40B4-BE49-F238E27FC236}">
                <a16:creationId xmlns:a16="http://schemas.microsoft.com/office/drawing/2014/main" id="{AF641B69-EBB0-3F5B-5F0C-6CB14014C082}"/>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34062480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guide id="5" pos="5016"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title">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57200"/>
            <a:ext cx="7348730" cy="553998"/>
          </a:xfrm>
        </p:spPr>
        <p:txBody>
          <a:bodyPr>
            <a:noAutofit/>
          </a:bodyPr>
          <a:lstStyle>
            <a:lvl1pPr>
              <a:defRPr sz="4000"/>
            </a:lvl1pPr>
          </a:lstStyle>
          <a:p>
            <a:r>
              <a:rPr lang="en-US"/>
              <a:t>Click to edit Master title style</a:t>
            </a:r>
          </a:p>
        </p:txBody>
      </p:sp>
      <p:sp>
        <p:nvSpPr>
          <p:cNvPr id="5" name="Rectangle 4">
            <a:extLst>
              <a:ext uri="{FF2B5EF4-FFF2-40B4-BE49-F238E27FC236}">
                <a16:creationId xmlns:a16="http://schemas.microsoft.com/office/drawing/2014/main" id="{AF641B69-EBB0-3F5B-5F0C-6CB14014C082}"/>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3" name="Text Placeholder 2">
            <a:extLst>
              <a:ext uri="{FF2B5EF4-FFF2-40B4-BE49-F238E27FC236}">
                <a16:creationId xmlns:a16="http://schemas.microsoft.com/office/drawing/2014/main" id="{0BEAE72F-E75E-6490-ACBD-B624E3EACF20}"/>
              </a:ext>
            </a:extLst>
          </p:cNvPr>
          <p:cNvSpPr>
            <a:spLocks noGrp="1"/>
          </p:cNvSpPr>
          <p:nvPr>
            <p:ph type="body" sz="quarter" idx="10"/>
          </p:nvPr>
        </p:nvSpPr>
        <p:spPr>
          <a:xfrm>
            <a:off x="588963" y="1143000"/>
            <a:ext cx="7348537" cy="221599"/>
          </a:xfrm>
        </p:spPr>
        <p:txBody>
          <a:bodyPr vert="horz" wrap="square" lIns="0" tIns="0" rIns="0" bIns="0" rtlCol="0" anchor="b" anchorCtr="0">
            <a:noAutofit/>
          </a:bodyPr>
          <a:lstStyle>
            <a:lvl1pPr marL="0" indent="0">
              <a:buNone/>
              <a:defRPr lang="en-US" sz="1800" b="0" cap="none" smtClean="0"/>
            </a:lvl1pPr>
          </a:lstStyle>
          <a:p>
            <a:pPr lvl="0"/>
            <a:r>
              <a:rPr lang="en-US"/>
              <a:t>Click to edit Master text styles</a:t>
            </a:r>
          </a:p>
        </p:txBody>
      </p:sp>
    </p:spTree>
    <p:extLst>
      <p:ext uri="{BB962C8B-B14F-4D97-AF65-F5344CB8AC3E}">
        <p14:creationId xmlns:p14="http://schemas.microsoft.com/office/powerpoint/2010/main" val="32218482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guide id="5" pos="5016"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ubtitle, Alternate Footer">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57200"/>
            <a:ext cx="7348730" cy="553998"/>
          </a:xfrm>
        </p:spPr>
        <p:txBody>
          <a:bodyPr>
            <a:noAutofit/>
          </a:bodyPr>
          <a:lstStyle>
            <a:lvl1pPr>
              <a:defRPr sz="4000"/>
            </a:lvl1pPr>
          </a:lstStyle>
          <a:p>
            <a:r>
              <a:rPr lang="en-US"/>
              <a:t>Click to edit Master title style</a:t>
            </a:r>
          </a:p>
        </p:txBody>
      </p:sp>
      <p:sp>
        <p:nvSpPr>
          <p:cNvPr id="5" name="Rectangle 4">
            <a:extLst>
              <a:ext uri="{FF2B5EF4-FFF2-40B4-BE49-F238E27FC236}">
                <a16:creationId xmlns:a16="http://schemas.microsoft.com/office/drawing/2014/main" id="{AF641B69-EBB0-3F5B-5F0C-6CB14014C082}"/>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3" name="Text Placeholder 2">
            <a:extLst>
              <a:ext uri="{FF2B5EF4-FFF2-40B4-BE49-F238E27FC236}">
                <a16:creationId xmlns:a16="http://schemas.microsoft.com/office/drawing/2014/main" id="{0BEAE72F-E75E-6490-ACBD-B624E3EACF20}"/>
              </a:ext>
            </a:extLst>
          </p:cNvPr>
          <p:cNvSpPr>
            <a:spLocks noGrp="1"/>
          </p:cNvSpPr>
          <p:nvPr>
            <p:ph type="body" sz="quarter" idx="10"/>
          </p:nvPr>
        </p:nvSpPr>
        <p:spPr>
          <a:xfrm>
            <a:off x="588963" y="1143000"/>
            <a:ext cx="7348537" cy="221599"/>
          </a:xfrm>
        </p:spPr>
        <p:txBody>
          <a:bodyPr vert="horz" wrap="square" lIns="0" tIns="0" rIns="0" bIns="0" rtlCol="0" anchor="b" anchorCtr="0">
            <a:noAutofit/>
          </a:bodyPr>
          <a:lstStyle>
            <a:lvl1pPr marL="0" indent="0">
              <a:buNone/>
              <a:defRPr lang="en-US" sz="1800" b="0" cap="none" dirty="0" smtClean="0"/>
            </a:lvl1pPr>
          </a:lstStyle>
          <a:p>
            <a:pPr lvl="0"/>
            <a:r>
              <a:rPr lang="en-US"/>
              <a:t>Click to edit Master text styles</a:t>
            </a:r>
          </a:p>
        </p:txBody>
      </p:sp>
      <p:sp>
        <p:nvSpPr>
          <p:cNvPr id="2" name="Slide Number Placeholder 5">
            <a:extLst>
              <a:ext uri="{FF2B5EF4-FFF2-40B4-BE49-F238E27FC236}">
                <a16:creationId xmlns:a16="http://schemas.microsoft.com/office/drawing/2014/main" id="{8B61C840-25DA-0AB2-6136-ABF496FFD63D}"/>
              </a:ext>
            </a:extLst>
          </p:cNvPr>
          <p:cNvSpPr txBox="1">
            <a:spLocks/>
          </p:cNvSpPr>
          <p:nvPr userDrawn="1"/>
        </p:nvSpPr>
        <p:spPr>
          <a:xfrm>
            <a:off x="10834688" y="6250595"/>
            <a:ext cx="770064" cy="365125"/>
          </a:xfrm>
          <a:prstGeom prst="rect">
            <a:avLst/>
          </a:prstGeom>
          <a:noFill/>
        </p:spPr>
        <p:txBody>
          <a:bodyPr wrap="square" lIns="0" tIns="0" rIns="0" bIns="0" rtlCol="0" anchor="ctr" anchorCtr="0">
            <a:noAutofit/>
          </a:bodyPr>
          <a:lstStyle>
            <a:defPPr>
              <a:defRPr lang="en-US"/>
            </a:defPPr>
            <a:lvl1pPr marL="0" algn="r" defTabSz="914367" rtl="0" eaLnBrk="1" latinLnBrk="0" hangingPunct="1">
              <a:defRPr lang="en-US" sz="1000" kern="1200" smtClean="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a:spcAft>
                <a:spcPts val="600"/>
              </a:spcAft>
            </a:pPr>
            <a:fld id="{D43E57F2-4703-4F34-BF38-9CFFBE1154C8}" type="slidenum">
              <a:rPr lang="en-US" smtClean="0"/>
              <a:pPr>
                <a:spcAft>
                  <a:spcPts val="600"/>
                </a:spcAft>
              </a:pPr>
              <a:t>‹#›</a:t>
            </a:fld>
            <a:endParaRPr lang="en-US" dirty="0"/>
          </a:p>
        </p:txBody>
      </p:sp>
      <p:sp>
        <p:nvSpPr>
          <p:cNvPr id="6" name="Text Placeholder 5">
            <a:extLst>
              <a:ext uri="{FF2B5EF4-FFF2-40B4-BE49-F238E27FC236}">
                <a16:creationId xmlns:a16="http://schemas.microsoft.com/office/drawing/2014/main" id="{052BDD66-F133-8DB4-9C5B-A6EA7B315577}"/>
              </a:ext>
            </a:extLst>
          </p:cNvPr>
          <p:cNvSpPr>
            <a:spLocks noGrp="1"/>
          </p:cNvSpPr>
          <p:nvPr>
            <p:ph type="body" sz="quarter" idx="11" hasCustomPrompt="1"/>
          </p:nvPr>
        </p:nvSpPr>
        <p:spPr>
          <a:xfrm>
            <a:off x="587248" y="6241071"/>
            <a:ext cx="7337551" cy="269875"/>
          </a:xfrm>
        </p:spPr>
        <p:txBody>
          <a:bodyPr anchor="b" anchorCtr="0"/>
          <a:lstStyle>
            <a:lvl1pPr>
              <a:defRPr sz="1000"/>
            </a:lvl1pPr>
            <a:lvl2pPr>
              <a:buNone/>
              <a:defRPr/>
            </a:lvl2pPr>
          </a:lstStyle>
          <a:p>
            <a:pPr lvl="0"/>
            <a:r>
              <a:rPr lang="en-US"/>
              <a:t>Title of deck (editable text)</a:t>
            </a:r>
          </a:p>
        </p:txBody>
      </p:sp>
    </p:spTree>
    <p:extLst>
      <p:ext uri="{BB962C8B-B14F-4D97-AF65-F5344CB8AC3E}">
        <p14:creationId xmlns:p14="http://schemas.microsoft.com/office/powerpoint/2010/main" val="20974631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guide id="5" pos="5016"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Full Length">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noAutofit/>
          </a:bodyPr>
          <a:lstStyle>
            <a:lvl1pPr>
              <a:defRPr sz="4000"/>
            </a:lvl1pPr>
          </a:lstStyle>
          <a:p>
            <a:r>
              <a:rPr lang="en-US"/>
              <a:t>Click to edit Master title style</a:t>
            </a:r>
          </a:p>
        </p:txBody>
      </p:sp>
      <p:sp>
        <p:nvSpPr>
          <p:cNvPr id="5" name="Rectangle 4">
            <a:extLst>
              <a:ext uri="{FF2B5EF4-FFF2-40B4-BE49-F238E27FC236}">
                <a16:creationId xmlns:a16="http://schemas.microsoft.com/office/drawing/2014/main" id="{AF641B69-EBB0-3F5B-5F0C-6CB14014C082}"/>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12627051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Full Length, Subtitle">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noAutofit/>
          </a:bodyPr>
          <a:lstStyle>
            <a:lvl1pPr>
              <a:defRPr sz="4000"/>
            </a:lvl1pPr>
          </a:lstStyle>
          <a:p>
            <a:r>
              <a:rPr lang="en-US"/>
              <a:t>Click to edit Master title style</a:t>
            </a:r>
          </a:p>
        </p:txBody>
      </p:sp>
      <p:sp>
        <p:nvSpPr>
          <p:cNvPr id="5" name="Rectangle 4">
            <a:extLst>
              <a:ext uri="{FF2B5EF4-FFF2-40B4-BE49-F238E27FC236}">
                <a16:creationId xmlns:a16="http://schemas.microsoft.com/office/drawing/2014/main" id="{AF641B69-EBB0-3F5B-5F0C-6CB14014C082}"/>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2" name="Text Placeholder 2">
            <a:extLst>
              <a:ext uri="{FF2B5EF4-FFF2-40B4-BE49-F238E27FC236}">
                <a16:creationId xmlns:a16="http://schemas.microsoft.com/office/drawing/2014/main" id="{A663A274-D0BC-C606-0FED-93062CDF66CC}"/>
              </a:ext>
            </a:extLst>
          </p:cNvPr>
          <p:cNvSpPr>
            <a:spLocks noGrp="1"/>
          </p:cNvSpPr>
          <p:nvPr>
            <p:ph type="body" sz="quarter" idx="10"/>
          </p:nvPr>
        </p:nvSpPr>
        <p:spPr>
          <a:xfrm>
            <a:off x="588963" y="1143000"/>
            <a:ext cx="11017820" cy="221599"/>
          </a:xfrm>
        </p:spPr>
        <p:txBody>
          <a:bodyPr vert="horz" wrap="square" lIns="0" tIns="0" rIns="0" bIns="0" rtlCol="0" anchor="b" anchorCtr="0">
            <a:noAutofit/>
          </a:bodyPr>
          <a:lstStyle>
            <a:lvl1pPr marL="0" indent="0">
              <a:buNone/>
              <a:defRPr lang="en-US" sz="1800" b="0" cap="none" smtClean="0"/>
            </a:lvl1pPr>
          </a:lstStyle>
          <a:p>
            <a:pPr lvl="0"/>
            <a:r>
              <a:rPr lang="en-US"/>
              <a:t>Click to edit Master text styles</a:t>
            </a:r>
          </a:p>
        </p:txBody>
      </p:sp>
    </p:spTree>
    <p:extLst>
      <p:ext uri="{BB962C8B-B14F-4D97-AF65-F5344CB8AC3E}">
        <p14:creationId xmlns:p14="http://schemas.microsoft.com/office/powerpoint/2010/main" val="18510499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mp; Text Full Length w/ Bullets">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ABBF03-05B6-DEAE-60DA-AF7D78DB36DE}"/>
              </a:ext>
            </a:extLst>
          </p:cNvPr>
          <p:cNvSpPr>
            <a:spLocks noGrp="1"/>
          </p:cNvSpPr>
          <p:nvPr>
            <p:ph type="body" sz="quarter" idx="11"/>
          </p:nvPr>
        </p:nvSpPr>
        <p:spPr>
          <a:xfrm>
            <a:off x="587969" y="1682172"/>
            <a:ext cx="11028614" cy="4496752"/>
          </a:xfrm>
        </p:spPr>
        <p:txBody>
          <a:bodyPr vert="horz" wrap="square" lIns="0" tIns="0" rIns="0" bIns="0" rtlCol="0">
            <a:no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noAutofit/>
          </a:bodyPr>
          <a:lstStyle>
            <a:lvl1pPr>
              <a:defRPr sz="4000"/>
            </a:lvl1pPr>
          </a:lstStyle>
          <a:p>
            <a:r>
              <a:rPr lang="en-US"/>
              <a:t>Click to edit Master title style</a:t>
            </a:r>
          </a:p>
        </p:txBody>
      </p:sp>
      <p:sp>
        <p:nvSpPr>
          <p:cNvPr id="5" name="Rectangle 4">
            <a:extLst>
              <a:ext uri="{FF2B5EF4-FFF2-40B4-BE49-F238E27FC236}">
                <a16:creationId xmlns:a16="http://schemas.microsoft.com/office/drawing/2014/main" id="{AF641B69-EBB0-3F5B-5F0C-6CB14014C082}"/>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13231984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mp; Text Full Length w/ Bullets">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noAutofit/>
          </a:bodyPr>
          <a:lstStyle>
            <a:lvl1pPr>
              <a:defRPr sz="4000"/>
            </a:lvl1pPr>
          </a:lstStyle>
          <a:p>
            <a:r>
              <a:rPr lang="en-US"/>
              <a:t>Click to edit Master title style</a:t>
            </a:r>
          </a:p>
        </p:txBody>
      </p:sp>
      <p:sp>
        <p:nvSpPr>
          <p:cNvPr id="5" name="Rectangle 4">
            <a:extLst>
              <a:ext uri="{FF2B5EF4-FFF2-40B4-BE49-F238E27FC236}">
                <a16:creationId xmlns:a16="http://schemas.microsoft.com/office/drawing/2014/main" id="{AF641B69-EBB0-3F5B-5F0C-6CB14014C082}"/>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2" name="Text Placeholder 2">
            <a:extLst>
              <a:ext uri="{FF2B5EF4-FFF2-40B4-BE49-F238E27FC236}">
                <a16:creationId xmlns:a16="http://schemas.microsoft.com/office/drawing/2014/main" id="{C47D6EED-4882-89FB-E4F3-979815F41975}"/>
              </a:ext>
            </a:extLst>
          </p:cNvPr>
          <p:cNvSpPr>
            <a:spLocks noGrp="1"/>
          </p:cNvSpPr>
          <p:nvPr>
            <p:ph type="body" sz="quarter" idx="11"/>
          </p:nvPr>
        </p:nvSpPr>
        <p:spPr>
          <a:xfrm>
            <a:off x="588963" y="1143000"/>
            <a:ext cx="11020425" cy="221599"/>
          </a:xfrm>
        </p:spPr>
        <p:txBody>
          <a:bodyPr vert="horz" wrap="square" lIns="0" tIns="0" rIns="0" bIns="0" rtlCol="0" anchor="b" anchorCtr="0">
            <a:noAutofit/>
          </a:bodyPr>
          <a:lstStyle>
            <a:lvl1pPr marL="0" indent="0">
              <a:buNone/>
              <a:defRPr lang="en-US" sz="1800" b="0" cap="none" smtClean="0"/>
            </a:lvl1pPr>
          </a:lstStyle>
          <a:p>
            <a:pPr lvl="0"/>
            <a:r>
              <a:rPr lang="en-US"/>
              <a:t>Click to edit Master text styles</a:t>
            </a:r>
          </a:p>
        </p:txBody>
      </p:sp>
      <p:sp>
        <p:nvSpPr>
          <p:cNvPr id="8" name="Text Placeholder 7">
            <a:extLst>
              <a:ext uri="{FF2B5EF4-FFF2-40B4-BE49-F238E27FC236}">
                <a16:creationId xmlns:a16="http://schemas.microsoft.com/office/drawing/2014/main" id="{DFF4DD52-49FB-C827-7702-11B6E11D0232}"/>
              </a:ext>
            </a:extLst>
          </p:cNvPr>
          <p:cNvSpPr>
            <a:spLocks noGrp="1"/>
          </p:cNvSpPr>
          <p:nvPr>
            <p:ph type="body" sz="quarter" idx="12"/>
          </p:nvPr>
        </p:nvSpPr>
        <p:spPr>
          <a:xfrm>
            <a:off x="588963" y="1683124"/>
            <a:ext cx="11020425" cy="4495800"/>
          </a:xfrm>
        </p:spPr>
        <p:txBody>
          <a:bodyPr vert="horz" wrap="square" lIns="0" tIns="0" rIns="0" bIns="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07114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wo Column Text Main w/ Bullet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7336537" cy="553998"/>
          </a:xfrm>
        </p:spPr>
        <p:txBody>
          <a:bodyPr/>
          <a:lstStyle/>
          <a:p>
            <a:r>
              <a:rPr lang="en-US"/>
              <a:t>Click to edit Master title style</a:t>
            </a:r>
          </a:p>
        </p:txBody>
      </p:sp>
      <p:sp>
        <p:nvSpPr>
          <p:cNvPr id="3" name="Rectangle 2">
            <a:extLst>
              <a:ext uri="{FF2B5EF4-FFF2-40B4-BE49-F238E27FC236}">
                <a16:creationId xmlns:a16="http://schemas.microsoft.com/office/drawing/2014/main" id="{06246B45-CC2B-FDA4-3644-0E1C3A979E3A}"/>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7" name="Text Placeholder 6">
            <a:extLst>
              <a:ext uri="{FF2B5EF4-FFF2-40B4-BE49-F238E27FC236}">
                <a16:creationId xmlns:a16="http://schemas.microsoft.com/office/drawing/2014/main" id="{C28C5507-DDDA-9117-404D-5AF4E2D1BFFD}"/>
              </a:ext>
            </a:extLst>
          </p:cNvPr>
          <p:cNvSpPr>
            <a:spLocks noGrp="1"/>
          </p:cNvSpPr>
          <p:nvPr>
            <p:ph type="body" sz="quarter" idx="13"/>
          </p:nvPr>
        </p:nvSpPr>
        <p:spPr>
          <a:xfrm>
            <a:off x="591820" y="1682474"/>
            <a:ext cx="5214937" cy="4483100"/>
          </a:xfrm>
        </p:spPr>
        <p:txBody>
          <a:bodyPr vert="horz" wrap="square" lIns="0" tIns="0" rIns="0" bIns="0" rtlCol="0">
            <a:noAutofit/>
          </a:bodyPr>
          <a:lstStyle>
            <a:lvl1pPr>
              <a:buNone/>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40425B46-0C4D-C1A0-DA5C-C1D19B16ED29}"/>
              </a:ext>
            </a:extLst>
          </p:cNvPr>
          <p:cNvSpPr>
            <a:spLocks noGrp="1"/>
          </p:cNvSpPr>
          <p:nvPr>
            <p:ph type="body" sz="quarter" idx="14"/>
          </p:nvPr>
        </p:nvSpPr>
        <p:spPr>
          <a:xfrm>
            <a:off x="6394314" y="1682474"/>
            <a:ext cx="5214937" cy="4483100"/>
          </a:xfrm>
        </p:spPr>
        <p:txBody>
          <a:bodyPr vert="horz" wrap="square" lIns="0" tIns="0" rIns="0" bIns="0" rtlCol="0">
            <a:noAutofit/>
          </a:bodyPr>
          <a:lstStyle>
            <a:lvl1pPr>
              <a:buNone/>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54546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p15:clr>
            <a:srgbClr val="5ACBF0"/>
          </p15:clr>
        </p15:guide>
        <p15:guide id="2" orient="horz" pos="1272">
          <p15:clr>
            <a:srgbClr val="5ACBF0"/>
          </p15:clr>
        </p15:guide>
        <p15:guide id="4" pos="3656">
          <p15:clr>
            <a:srgbClr val="5ACBF0"/>
          </p15:clr>
        </p15:guide>
        <p15:guide id="5" pos="4024">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ubtitle and Two Column Text Main w/ Bullet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7336537" cy="553998"/>
          </a:xfrm>
        </p:spPr>
        <p:txBody>
          <a:bodyPr/>
          <a:lstStyle/>
          <a:p>
            <a:r>
              <a:rPr lang="en-US"/>
              <a:t>Click to edit Master title style</a:t>
            </a:r>
          </a:p>
        </p:txBody>
      </p:sp>
      <p:sp>
        <p:nvSpPr>
          <p:cNvPr id="3" name="Rectangle 2">
            <a:extLst>
              <a:ext uri="{FF2B5EF4-FFF2-40B4-BE49-F238E27FC236}">
                <a16:creationId xmlns:a16="http://schemas.microsoft.com/office/drawing/2014/main" id="{06246B45-CC2B-FDA4-3644-0E1C3A979E3A}"/>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5" name="Text Placeholder 2">
            <a:extLst>
              <a:ext uri="{FF2B5EF4-FFF2-40B4-BE49-F238E27FC236}">
                <a16:creationId xmlns:a16="http://schemas.microsoft.com/office/drawing/2014/main" id="{8A7B8880-E355-5F4B-F9A6-EEEFF69DE0F8}"/>
              </a:ext>
            </a:extLst>
          </p:cNvPr>
          <p:cNvSpPr>
            <a:spLocks noGrp="1"/>
          </p:cNvSpPr>
          <p:nvPr>
            <p:ph type="body" sz="quarter" idx="13"/>
          </p:nvPr>
        </p:nvSpPr>
        <p:spPr>
          <a:xfrm>
            <a:off x="588963" y="1143000"/>
            <a:ext cx="7348537" cy="221599"/>
          </a:xfrm>
        </p:spPr>
        <p:txBody>
          <a:bodyPr vert="horz" wrap="square" lIns="0" tIns="0" rIns="0" bIns="0" rtlCol="0" anchor="b" anchorCtr="0">
            <a:noAutofit/>
          </a:bodyPr>
          <a:lstStyle>
            <a:lvl1pPr marL="0" indent="0">
              <a:spcAft>
                <a:spcPts val="0"/>
              </a:spcAft>
              <a:buNone/>
              <a:defRPr lang="en-US" sz="1800" b="0" cap="none" dirty="0" smtClean="0"/>
            </a:lvl1pPr>
          </a:lstStyle>
          <a:p>
            <a:pPr lvl="0"/>
            <a:r>
              <a:rPr lang="en-US"/>
              <a:t>Click to edit Master text styles</a:t>
            </a:r>
          </a:p>
        </p:txBody>
      </p:sp>
      <p:sp>
        <p:nvSpPr>
          <p:cNvPr id="7" name="Text Placeholder 6">
            <a:extLst>
              <a:ext uri="{FF2B5EF4-FFF2-40B4-BE49-F238E27FC236}">
                <a16:creationId xmlns:a16="http://schemas.microsoft.com/office/drawing/2014/main" id="{76A6E3D3-96CF-3F95-36B8-665E93EBC728}"/>
              </a:ext>
            </a:extLst>
          </p:cNvPr>
          <p:cNvSpPr>
            <a:spLocks noGrp="1"/>
          </p:cNvSpPr>
          <p:nvPr>
            <p:ph type="body" sz="quarter" idx="14"/>
          </p:nvPr>
        </p:nvSpPr>
        <p:spPr>
          <a:xfrm>
            <a:off x="591820" y="1682474"/>
            <a:ext cx="5214937" cy="4483100"/>
          </a:xfrm>
        </p:spPr>
        <p:txBody>
          <a:bodyPr vert="horz" wrap="square" lIns="0" tIns="0" rIns="0" bIns="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EE91891B-0FCF-6645-A7D2-80BF3D9A0F2E}"/>
              </a:ext>
            </a:extLst>
          </p:cNvPr>
          <p:cNvSpPr>
            <a:spLocks noGrp="1"/>
          </p:cNvSpPr>
          <p:nvPr>
            <p:ph type="body" sz="quarter" idx="15"/>
          </p:nvPr>
        </p:nvSpPr>
        <p:spPr>
          <a:xfrm>
            <a:off x="6394314" y="1682474"/>
            <a:ext cx="5214937" cy="4483100"/>
          </a:xfrm>
        </p:spPr>
        <p:txBody>
          <a:bodyPr vert="horz" wrap="square" lIns="0" tIns="0" rIns="0" bIns="0" rtlCol="0">
            <a:no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74109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p15:clr>
            <a:srgbClr val="5ACBF0"/>
          </p15:clr>
        </p15:guide>
        <p15:guide id="2" orient="horz" pos="1272">
          <p15:clr>
            <a:srgbClr val="5ACBF0"/>
          </p15:clr>
        </p15:guide>
        <p15:guide id="4" pos="3656">
          <p15:clr>
            <a:srgbClr val="5ACBF0"/>
          </p15:clr>
        </p15:guide>
        <p15:guide id="5" pos="402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CollegeBoard, No Accent Color">
    <p:bg>
      <p:bgRef idx="1001">
        <a:schemeClr val="bg2"/>
      </p:bgRef>
    </p:bg>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984599CF-EC1B-8D78-F088-9A38D8602C29}"/>
              </a:ext>
            </a:extLst>
          </p:cNvPr>
          <p:cNvSpPr>
            <a:spLocks noGrp="1"/>
          </p:cNvSpPr>
          <p:nvPr>
            <p:ph type="pic" sz="quarter" idx="13"/>
          </p:nvPr>
        </p:nvSpPr>
        <p:spPr>
          <a:xfrm>
            <a:off x="4772025" y="0"/>
            <a:ext cx="7419974" cy="6858000"/>
          </a:xfrm>
          <a:custGeom>
            <a:avLst/>
            <a:gdLst>
              <a:gd name="connsiteX0" fmla="*/ 0 w 7419974"/>
              <a:gd name="connsiteY0" fmla="*/ 0 h 6858000"/>
              <a:gd name="connsiteX1" fmla="*/ 7419974 w 7419974"/>
              <a:gd name="connsiteY1" fmla="*/ 0 h 6858000"/>
              <a:gd name="connsiteX2" fmla="*/ 7419974 w 7419974"/>
              <a:gd name="connsiteY2" fmla="*/ 6858000 h 6858000"/>
              <a:gd name="connsiteX3" fmla="*/ 18902 w 7419974"/>
              <a:gd name="connsiteY3" fmla="*/ 6858000 h 6858000"/>
              <a:gd name="connsiteX4" fmla="*/ 212542 w 7419974"/>
              <a:gd name="connsiteY4" fmla="*/ 6488465 h 6858000"/>
              <a:gd name="connsiteX5" fmla="*/ 1376048 w 7419974"/>
              <a:gd name="connsiteY5" fmla="*/ 4923747 h 6858000"/>
              <a:gd name="connsiteX6" fmla="*/ 3345119 w 7419974"/>
              <a:gd name="connsiteY6" fmla="*/ 2258043 h 6858000"/>
              <a:gd name="connsiteX7" fmla="*/ 3176962 w 7419974"/>
              <a:gd name="connsiteY7" fmla="*/ 44527 h 6858000"/>
              <a:gd name="connsiteX8" fmla="*/ 3166505 w 7419974"/>
              <a:gd name="connsiteY8" fmla="*/ 2 h 6858000"/>
              <a:gd name="connsiteX9" fmla="*/ 0 w 7419974"/>
              <a:gd name="connsiteY9" fmla="*/ 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9974" h="6858000">
                <a:moveTo>
                  <a:pt x="0" y="0"/>
                </a:moveTo>
                <a:lnTo>
                  <a:pt x="7419974" y="0"/>
                </a:lnTo>
                <a:lnTo>
                  <a:pt x="7419974" y="6858000"/>
                </a:lnTo>
                <a:lnTo>
                  <a:pt x="18902" y="6858000"/>
                </a:lnTo>
                <a:lnTo>
                  <a:pt x="212542" y="6488465"/>
                </a:lnTo>
                <a:cubicBezTo>
                  <a:pt x="529294" y="5927791"/>
                  <a:pt x="919978" y="5401149"/>
                  <a:pt x="1376048" y="4923747"/>
                </a:cubicBezTo>
                <a:cubicBezTo>
                  <a:pt x="2327911" y="3927268"/>
                  <a:pt x="3168052" y="3065566"/>
                  <a:pt x="3345119" y="2258043"/>
                </a:cubicBezTo>
                <a:cubicBezTo>
                  <a:pt x="3468281" y="1696364"/>
                  <a:pt x="3369689" y="913755"/>
                  <a:pt x="3176962" y="44527"/>
                </a:cubicBezTo>
                <a:lnTo>
                  <a:pt x="3166505" y="2"/>
                </a:lnTo>
                <a:lnTo>
                  <a:pt x="0" y="2"/>
                </a:lnTo>
                <a:close/>
              </a:path>
            </a:pathLst>
          </a:custGeom>
          <a:blipFill>
            <a:blip r:embed="rId2"/>
            <a:stretch>
              <a:fillRect l="-2" r="-1025" b="-1028"/>
            </a:stretch>
          </a:blipFill>
        </p:spPr>
        <p:txBody>
          <a:bodyPr wrap="square">
            <a:noAutofit/>
          </a:bodyPr>
          <a:lstStyle>
            <a:lvl1pPr algn="ctr">
              <a:buNone/>
              <a:defRPr>
                <a:noFill/>
              </a:defRPr>
            </a:lvl1pPr>
          </a:lstStyle>
          <a:p>
            <a:r>
              <a:rPr lang="en-US" dirty="0"/>
              <a:t>Click icon to add picture</a:t>
            </a: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A3AD5C1C-89B1-B711-41B5-035A4DBDB731}"/>
              </a:ext>
            </a:extLst>
          </p:cNvPr>
          <p:cNvSpPr>
            <a:spLocks noGrp="1"/>
          </p:cNvSpPr>
          <p:nvPr>
            <p:ph type="body" sz="quarter" idx="12" hasCustomPrompt="1"/>
          </p:nvPr>
        </p:nvSpPr>
        <p:spPr>
          <a:xfrm>
            <a:off x="584200" y="3556394"/>
            <a:ext cx="5507739"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pic>
        <p:nvPicPr>
          <p:cNvPr id="10" name="Graphic 9">
            <a:extLst>
              <a:ext uri="{FF2B5EF4-FFF2-40B4-BE49-F238E27FC236}">
                <a16:creationId xmlns:a16="http://schemas.microsoft.com/office/drawing/2014/main" id="{6A4207C9-B0CA-75EB-8132-80F224DC5F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5" y="6172200"/>
            <a:ext cx="2156396" cy="396138"/>
          </a:xfrm>
          <a:prstGeom prst="rect">
            <a:avLst/>
          </a:prstGeom>
        </p:spPr>
      </p:pic>
      <p:sp>
        <p:nvSpPr>
          <p:cNvPr id="3" name="Text Placeholder 3">
            <a:extLst>
              <a:ext uri="{FF2B5EF4-FFF2-40B4-BE49-F238E27FC236}">
                <a16:creationId xmlns:a16="http://schemas.microsoft.com/office/drawing/2014/main" id="{96FC2455-1B05-EFAA-008D-3A912FB94762}"/>
              </a:ext>
            </a:extLst>
          </p:cNvPr>
          <p:cNvSpPr>
            <a:spLocks noGrp="1"/>
          </p:cNvSpPr>
          <p:nvPr>
            <p:ph type="body" sz="quarter" idx="14"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4" name="Text Placeholder 3">
            <a:extLst>
              <a:ext uri="{FF2B5EF4-FFF2-40B4-BE49-F238E27FC236}">
                <a16:creationId xmlns:a16="http://schemas.microsoft.com/office/drawing/2014/main" id="{FC17717F-52D8-DFA3-4DD7-DC897E2A866A}"/>
              </a:ext>
            </a:extLst>
          </p:cNvPr>
          <p:cNvSpPr>
            <a:spLocks noGrp="1"/>
          </p:cNvSpPr>
          <p:nvPr>
            <p:ph type="body" sz="quarter" idx="15"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spTree>
    <p:extLst>
      <p:ext uri="{BB962C8B-B14F-4D97-AF65-F5344CB8AC3E}">
        <p14:creationId xmlns:p14="http://schemas.microsoft.com/office/powerpoint/2010/main" val="16054354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s w/ Subheads &amp; Bullets">
    <p:bg>
      <p:bgRef idx="1001">
        <a:schemeClr val="bg1"/>
      </p:bgRef>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873391A-EA85-5B1A-BDEC-4CB0DBF794BC}"/>
              </a:ext>
            </a:extLst>
          </p:cNvPr>
          <p:cNvSpPr>
            <a:spLocks noGrp="1"/>
          </p:cNvSpPr>
          <p:nvPr>
            <p:ph type="body" sz="quarter" idx="18"/>
          </p:nvPr>
        </p:nvSpPr>
        <p:spPr>
          <a:xfrm>
            <a:off x="588963" y="2089150"/>
            <a:ext cx="5214937" cy="4090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7336537" cy="569387"/>
          </a:xfrm>
        </p:spPr>
        <p:txBody>
          <a:bodyPr wrap="square">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677" y="1437618"/>
            <a:ext cx="5219700" cy="475318"/>
          </a:xfrm>
        </p:spPr>
        <p:txBody>
          <a:bodyPr vert="horz" wrap="square" lIns="0" tIns="0" rIns="0" bIns="0" rtlCol="0" anchor="b" anchorCtr="0">
            <a:noAutofit/>
          </a:bodyPr>
          <a:lstStyle>
            <a:lvl1pPr marL="0" indent="0">
              <a:spcBef>
                <a:spcPts val="0"/>
              </a:spcBef>
              <a:spcAft>
                <a:spcPts val="0"/>
              </a:spcAft>
              <a:buNone/>
              <a:defRPr lang="en-US" sz="2400">
                <a:latin typeface="+mj-lt"/>
              </a:defRPr>
            </a:lvl1pPr>
          </a:lstStyle>
          <a:p>
            <a:pPr marL="0" lvl="0" indent="0">
              <a:spcAft>
                <a:spcPts val="0"/>
              </a:spcAft>
              <a:buNone/>
            </a:pPr>
            <a:r>
              <a:rPr lang="en-US"/>
              <a:t>Click to edit Master text styles</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7619"/>
            <a:ext cx="5219700" cy="475318"/>
          </a:xfrm>
        </p:spPr>
        <p:txBody>
          <a:bodyPr vert="horz" wrap="square" lIns="0" tIns="0" rIns="0" bIns="0" rtlCol="0" anchor="b" anchorCtr="0">
            <a:noAutofit/>
          </a:bodyPr>
          <a:lstStyle>
            <a:lvl1pPr marL="0" indent="0">
              <a:spcBef>
                <a:spcPts val="0"/>
              </a:spcBef>
              <a:buNone/>
              <a:defRPr lang="en-US" sz="2400" dirty="0">
                <a:latin typeface="+mj-lt"/>
              </a:defRPr>
            </a:lvl1pPr>
          </a:lstStyle>
          <a:p>
            <a:pPr marL="0" lvl="0" indent="0">
              <a:spcAft>
                <a:spcPts val="0"/>
              </a:spcAft>
              <a:buNone/>
            </a:pPr>
            <a:r>
              <a:rPr lang="en-US"/>
              <a:t>Click to edit Master text styles</a:t>
            </a:r>
          </a:p>
        </p:txBody>
      </p:sp>
      <p:sp>
        <p:nvSpPr>
          <p:cNvPr id="3" name="Rectangle 2">
            <a:extLst>
              <a:ext uri="{FF2B5EF4-FFF2-40B4-BE49-F238E27FC236}">
                <a16:creationId xmlns:a16="http://schemas.microsoft.com/office/drawing/2014/main" id="{FDDBECBA-5BEB-3C36-476C-C8BD1D1C3240}"/>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8" name="Text Placeholder 6">
            <a:extLst>
              <a:ext uri="{FF2B5EF4-FFF2-40B4-BE49-F238E27FC236}">
                <a16:creationId xmlns:a16="http://schemas.microsoft.com/office/drawing/2014/main" id="{C49642C0-FB96-362F-5502-B0A405755E18}"/>
              </a:ext>
            </a:extLst>
          </p:cNvPr>
          <p:cNvSpPr>
            <a:spLocks noGrp="1"/>
          </p:cNvSpPr>
          <p:nvPr>
            <p:ph type="body" sz="quarter" idx="19"/>
          </p:nvPr>
        </p:nvSpPr>
        <p:spPr>
          <a:xfrm>
            <a:off x="6394314" y="2089150"/>
            <a:ext cx="5214937" cy="4090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55168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p15:clr>
            <a:srgbClr val="5ACBF0"/>
          </p15:clr>
        </p15:guide>
        <p15:guide id="2" orient="horz" pos="1311" userDrawn="1">
          <p15:clr>
            <a:srgbClr val="5ACBF0"/>
          </p15:clr>
        </p15:guide>
        <p15:guide id="4" pos="3656">
          <p15:clr>
            <a:srgbClr val="5ACBF0"/>
          </p15:clr>
        </p15:guide>
        <p15:guide id="5" pos="4018" userDrawn="1">
          <p15:clr>
            <a:srgbClr val="5ACBF0"/>
          </p15:clr>
        </p15:guide>
        <p15:guide id="7" orient="horz" pos="905" userDrawn="1">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lumns w/ Subtitles">
    <p:bg>
      <p:bgRef idx="1001">
        <a:schemeClr val="bg1"/>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7336537" cy="569387"/>
          </a:xfrm>
        </p:spPr>
        <p:txBody>
          <a:bodyPr wrap="square">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92837" y="1445177"/>
            <a:ext cx="3474720" cy="774562"/>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359942" y="1445177"/>
            <a:ext cx="3474720" cy="774562"/>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134668" y="1445177"/>
            <a:ext cx="3474720" cy="774562"/>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 name="Rectangle 1">
            <a:extLst>
              <a:ext uri="{FF2B5EF4-FFF2-40B4-BE49-F238E27FC236}">
                <a16:creationId xmlns:a16="http://schemas.microsoft.com/office/drawing/2014/main" id="{135BC077-3CD9-859F-045B-16093C739E5B}"/>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5" name="Text Placeholder 4">
            <a:extLst>
              <a:ext uri="{FF2B5EF4-FFF2-40B4-BE49-F238E27FC236}">
                <a16:creationId xmlns:a16="http://schemas.microsoft.com/office/drawing/2014/main" id="{5F783B2C-6215-BFFC-0493-CD58D4A54091}"/>
              </a:ext>
            </a:extLst>
          </p:cNvPr>
          <p:cNvSpPr>
            <a:spLocks noGrp="1"/>
          </p:cNvSpPr>
          <p:nvPr>
            <p:ph type="body" sz="quarter" idx="20"/>
          </p:nvPr>
        </p:nvSpPr>
        <p:spPr>
          <a:xfrm>
            <a:off x="588963" y="2392363"/>
            <a:ext cx="3478212"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C46900AB-D6BB-AC69-96E5-E2147FF2FC7F}"/>
              </a:ext>
            </a:extLst>
          </p:cNvPr>
          <p:cNvSpPr>
            <a:spLocks noGrp="1"/>
          </p:cNvSpPr>
          <p:nvPr>
            <p:ph type="body" sz="quarter" idx="21"/>
          </p:nvPr>
        </p:nvSpPr>
        <p:spPr>
          <a:xfrm>
            <a:off x="4360070" y="2392363"/>
            <a:ext cx="3478212"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C7AFE24-FE84-057F-6155-E20106C93E7B}"/>
              </a:ext>
            </a:extLst>
          </p:cNvPr>
          <p:cNvSpPr>
            <a:spLocks noGrp="1"/>
          </p:cNvSpPr>
          <p:nvPr>
            <p:ph type="body" sz="quarter" idx="22"/>
          </p:nvPr>
        </p:nvSpPr>
        <p:spPr>
          <a:xfrm>
            <a:off x="8131176" y="2392363"/>
            <a:ext cx="3478212"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69183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olumns w/ Subtitles &amp; Icon">
    <p:bg>
      <p:bgRef idx="1001">
        <a:schemeClr val="bg1"/>
      </p:bgRef>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E17B307-157C-75AD-1AE4-8B10B7557DAA}"/>
              </a:ext>
            </a:extLst>
          </p:cNvPr>
          <p:cNvSpPr>
            <a:spLocks noGrp="1"/>
          </p:cNvSpPr>
          <p:nvPr>
            <p:ph type="body" sz="quarter" idx="25"/>
          </p:nvPr>
        </p:nvSpPr>
        <p:spPr>
          <a:xfrm>
            <a:off x="588963" y="3429000"/>
            <a:ext cx="347345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7336537" cy="569387"/>
          </a:xfrm>
        </p:spPr>
        <p:txBody>
          <a:bodyPr wrap="square">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92837" y="2519675"/>
            <a:ext cx="3474720" cy="744912"/>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359942" y="2519675"/>
            <a:ext cx="3474720" cy="744912"/>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134668" y="2519675"/>
            <a:ext cx="3474720" cy="744912"/>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 name="Rectangle 1">
            <a:extLst>
              <a:ext uri="{FF2B5EF4-FFF2-40B4-BE49-F238E27FC236}">
                <a16:creationId xmlns:a16="http://schemas.microsoft.com/office/drawing/2014/main" id="{135BC077-3CD9-859F-045B-16093C739E5B}"/>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7" name="Picture Placeholder 4">
            <a:extLst>
              <a:ext uri="{FF2B5EF4-FFF2-40B4-BE49-F238E27FC236}">
                <a16:creationId xmlns:a16="http://schemas.microsoft.com/office/drawing/2014/main" id="{66CA8FC1-4AC5-EC8F-8431-743E74BB0DFD}"/>
              </a:ext>
            </a:extLst>
          </p:cNvPr>
          <p:cNvSpPr>
            <a:spLocks noGrp="1"/>
          </p:cNvSpPr>
          <p:nvPr>
            <p:ph type="pic" sz="quarter" idx="10" hasCustomPrompt="1"/>
          </p:nvPr>
        </p:nvSpPr>
        <p:spPr>
          <a:xfrm>
            <a:off x="592837" y="1447048"/>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0" name="Picture Placeholder 4">
            <a:extLst>
              <a:ext uri="{FF2B5EF4-FFF2-40B4-BE49-F238E27FC236}">
                <a16:creationId xmlns:a16="http://schemas.microsoft.com/office/drawing/2014/main" id="{D0C3E2F4-BA47-2F69-3C78-EEE15D0060B5}"/>
              </a:ext>
            </a:extLst>
          </p:cNvPr>
          <p:cNvSpPr>
            <a:spLocks noGrp="1"/>
          </p:cNvSpPr>
          <p:nvPr>
            <p:ph type="pic" sz="quarter" idx="23" hasCustomPrompt="1"/>
          </p:nvPr>
        </p:nvSpPr>
        <p:spPr>
          <a:xfrm>
            <a:off x="4359942" y="1447048"/>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2" name="Picture Placeholder 4">
            <a:extLst>
              <a:ext uri="{FF2B5EF4-FFF2-40B4-BE49-F238E27FC236}">
                <a16:creationId xmlns:a16="http://schemas.microsoft.com/office/drawing/2014/main" id="{77BDFF6A-3329-55A2-3FDA-485AC8E975A8}"/>
              </a:ext>
            </a:extLst>
          </p:cNvPr>
          <p:cNvSpPr>
            <a:spLocks noGrp="1"/>
          </p:cNvSpPr>
          <p:nvPr>
            <p:ph type="pic" sz="quarter" idx="24" hasCustomPrompt="1"/>
          </p:nvPr>
        </p:nvSpPr>
        <p:spPr>
          <a:xfrm>
            <a:off x="8134668" y="1447048"/>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5" name="Text Placeholder 13">
            <a:extLst>
              <a:ext uri="{FF2B5EF4-FFF2-40B4-BE49-F238E27FC236}">
                <a16:creationId xmlns:a16="http://schemas.microsoft.com/office/drawing/2014/main" id="{14CB8A66-F147-B1ED-7037-FE463B4BB597}"/>
              </a:ext>
            </a:extLst>
          </p:cNvPr>
          <p:cNvSpPr>
            <a:spLocks noGrp="1"/>
          </p:cNvSpPr>
          <p:nvPr>
            <p:ph type="body" sz="quarter" idx="26"/>
          </p:nvPr>
        </p:nvSpPr>
        <p:spPr>
          <a:xfrm>
            <a:off x="4362451" y="3429000"/>
            <a:ext cx="347345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3">
            <a:extLst>
              <a:ext uri="{FF2B5EF4-FFF2-40B4-BE49-F238E27FC236}">
                <a16:creationId xmlns:a16="http://schemas.microsoft.com/office/drawing/2014/main" id="{C2D43391-A96A-BBDA-05E0-3E9AFD14C21D}"/>
              </a:ext>
            </a:extLst>
          </p:cNvPr>
          <p:cNvSpPr>
            <a:spLocks noGrp="1"/>
          </p:cNvSpPr>
          <p:nvPr>
            <p:ph type="body" sz="quarter" idx="27"/>
          </p:nvPr>
        </p:nvSpPr>
        <p:spPr>
          <a:xfrm>
            <a:off x="8135938" y="3429000"/>
            <a:ext cx="347345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61299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lumns, 6 Subheads &amp; Text ">
    <p:bg>
      <p:bgRef idx="1001">
        <a:schemeClr val="bg1"/>
      </p:bgRef>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873391A-EA85-5B1A-BDEC-4CB0DBF794BC}"/>
              </a:ext>
            </a:extLst>
          </p:cNvPr>
          <p:cNvSpPr>
            <a:spLocks noGrp="1"/>
          </p:cNvSpPr>
          <p:nvPr>
            <p:ph type="body" sz="quarter" idx="18"/>
          </p:nvPr>
        </p:nvSpPr>
        <p:spPr>
          <a:xfrm>
            <a:off x="1623169" y="2089150"/>
            <a:ext cx="4180731" cy="747835"/>
          </a:xfrm>
        </p:spPr>
        <p:txBody>
          <a:bodyPr/>
          <a:lstStyle>
            <a:lvl2pPr>
              <a:buNone/>
              <a:defRPr/>
            </a:lvl2pPr>
          </a:lstStyle>
          <a:p>
            <a:pPr lvl="0"/>
            <a:r>
              <a:rPr lang="en-US"/>
              <a:t>Click to edit Master text styles</a:t>
            </a: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7336537" cy="569387"/>
          </a:xfrm>
        </p:spPr>
        <p:txBody>
          <a:bodyPr wrap="square">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1623645" y="1437618"/>
            <a:ext cx="4180731" cy="475318"/>
          </a:xfrm>
        </p:spPr>
        <p:txBody>
          <a:bodyPr vert="horz" wrap="square" lIns="0" tIns="0" rIns="0" bIns="0" rtlCol="0" anchor="b" anchorCtr="0">
            <a:noAutofit/>
          </a:bodyPr>
          <a:lstStyle>
            <a:lvl1pPr marL="0" indent="0">
              <a:spcBef>
                <a:spcPts val="0"/>
              </a:spcBef>
              <a:spcAft>
                <a:spcPts val="0"/>
              </a:spcAft>
              <a:buNone/>
              <a:defRPr lang="en-US" sz="2400">
                <a:latin typeface="+mj-lt"/>
              </a:defRPr>
            </a:lvl1pPr>
          </a:lstStyle>
          <a:p>
            <a:pPr marL="0" lvl="0" indent="0">
              <a:spcAft>
                <a:spcPts val="0"/>
              </a:spcAft>
              <a:buNone/>
            </a:pPr>
            <a:r>
              <a:rPr lang="en-US"/>
              <a:t>Click to edit Master text styles</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7435119" y="1437619"/>
            <a:ext cx="4178808" cy="475318"/>
          </a:xfrm>
        </p:spPr>
        <p:txBody>
          <a:bodyPr vert="horz" wrap="square" lIns="0" tIns="0" rIns="0" bIns="0" rtlCol="0" anchor="b" anchorCtr="0">
            <a:noAutofit/>
          </a:bodyPr>
          <a:lstStyle>
            <a:lvl1pPr marL="0" indent="0">
              <a:spcBef>
                <a:spcPts val="0"/>
              </a:spcBef>
              <a:buNone/>
              <a:defRPr lang="en-US" sz="2400" dirty="0">
                <a:latin typeface="+mj-lt"/>
              </a:defRPr>
            </a:lvl1pPr>
          </a:lstStyle>
          <a:p>
            <a:pPr marL="0" lvl="0" indent="0">
              <a:spcAft>
                <a:spcPts val="0"/>
              </a:spcAft>
              <a:buNone/>
            </a:pPr>
            <a:r>
              <a:rPr lang="en-US"/>
              <a:t>Click to edit Master text styles</a:t>
            </a:r>
          </a:p>
        </p:txBody>
      </p:sp>
      <p:sp>
        <p:nvSpPr>
          <p:cNvPr id="3" name="Rectangle 2">
            <a:extLst>
              <a:ext uri="{FF2B5EF4-FFF2-40B4-BE49-F238E27FC236}">
                <a16:creationId xmlns:a16="http://schemas.microsoft.com/office/drawing/2014/main" id="{FDDBECBA-5BEB-3C36-476C-C8BD1D1C3240}"/>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8" name="Text Placeholder 6">
            <a:extLst>
              <a:ext uri="{FF2B5EF4-FFF2-40B4-BE49-F238E27FC236}">
                <a16:creationId xmlns:a16="http://schemas.microsoft.com/office/drawing/2014/main" id="{C49642C0-FB96-362F-5502-B0A405755E18}"/>
              </a:ext>
            </a:extLst>
          </p:cNvPr>
          <p:cNvSpPr>
            <a:spLocks noGrp="1"/>
          </p:cNvSpPr>
          <p:nvPr>
            <p:ph type="body" sz="quarter" idx="19"/>
          </p:nvPr>
        </p:nvSpPr>
        <p:spPr>
          <a:xfrm>
            <a:off x="7431808" y="2089150"/>
            <a:ext cx="4178808" cy="747835"/>
          </a:xfrm>
        </p:spPr>
        <p:txBody>
          <a:bodyPr/>
          <a:lstStyle/>
          <a:p>
            <a:pPr lvl="0"/>
            <a:r>
              <a:rPr lang="en-US"/>
              <a:t>Click to edit Master text styles</a:t>
            </a:r>
          </a:p>
        </p:txBody>
      </p:sp>
      <p:sp>
        <p:nvSpPr>
          <p:cNvPr id="4" name="Picture Placeholder 4">
            <a:extLst>
              <a:ext uri="{FF2B5EF4-FFF2-40B4-BE49-F238E27FC236}">
                <a16:creationId xmlns:a16="http://schemas.microsoft.com/office/drawing/2014/main" id="{028410BC-1866-05D2-1E34-BFC67385EFED}"/>
              </a:ext>
            </a:extLst>
          </p:cNvPr>
          <p:cNvSpPr>
            <a:spLocks noGrp="1"/>
          </p:cNvSpPr>
          <p:nvPr>
            <p:ph type="pic" sz="quarter" idx="10" hasCustomPrompt="1"/>
          </p:nvPr>
        </p:nvSpPr>
        <p:spPr>
          <a:xfrm>
            <a:off x="592837" y="1447048"/>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5" name="Picture Placeholder 4">
            <a:extLst>
              <a:ext uri="{FF2B5EF4-FFF2-40B4-BE49-F238E27FC236}">
                <a16:creationId xmlns:a16="http://schemas.microsoft.com/office/drawing/2014/main" id="{408D32E2-BD70-6FC4-0794-69D4746A438D}"/>
              </a:ext>
            </a:extLst>
          </p:cNvPr>
          <p:cNvSpPr>
            <a:spLocks noGrp="1"/>
          </p:cNvSpPr>
          <p:nvPr>
            <p:ph type="pic" sz="quarter" idx="20" hasCustomPrompt="1"/>
          </p:nvPr>
        </p:nvSpPr>
        <p:spPr>
          <a:xfrm>
            <a:off x="6387626" y="1437619"/>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6" name="Text Placeholder 6">
            <a:extLst>
              <a:ext uri="{FF2B5EF4-FFF2-40B4-BE49-F238E27FC236}">
                <a16:creationId xmlns:a16="http://schemas.microsoft.com/office/drawing/2014/main" id="{6B08C5EF-8485-25F6-DB2A-AD0DCC67550F}"/>
              </a:ext>
            </a:extLst>
          </p:cNvPr>
          <p:cNvSpPr>
            <a:spLocks noGrp="1"/>
          </p:cNvSpPr>
          <p:nvPr>
            <p:ph type="body" sz="quarter" idx="21"/>
          </p:nvPr>
        </p:nvSpPr>
        <p:spPr>
          <a:xfrm>
            <a:off x="1623169" y="3756758"/>
            <a:ext cx="4180731" cy="747835"/>
          </a:xfrm>
        </p:spPr>
        <p:txBody>
          <a:bodyPr/>
          <a:lstStyle>
            <a:lvl2pPr>
              <a:buNone/>
              <a:defRPr/>
            </a:lvl2pPr>
          </a:lstStyle>
          <a:p>
            <a:pPr lvl="0"/>
            <a:r>
              <a:rPr lang="en-US"/>
              <a:t>Click to edit Master text styles</a:t>
            </a:r>
          </a:p>
        </p:txBody>
      </p:sp>
      <p:sp>
        <p:nvSpPr>
          <p:cNvPr id="9" name="Text Placeholder 11">
            <a:extLst>
              <a:ext uri="{FF2B5EF4-FFF2-40B4-BE49-F238E27FC236}">
                <a16:creationId xmlns:a16="http://schemas.microsoft.com/office/drawing/2014/main" id="{B44CB227-AF6B-ECD9-4B15-9F0060D07054}"/>
              </a:ext>
            </a:extLst>
          </p:cNvPr>
          <p:cNvSpPr>
            <a:spLocks noGrp="1"/>
          </p:cNvSpPr>
          <p:nvPr>
            <p:ph type="body" sz="quarter" idx="22"/>
          </p:nvPr>
        </p:nvSpPr>
        <p:spPr>
          <a:xfrm>
            <a:off x="1623645" y="3104833"/>
            <a:ext cx="4180731" cy="475318"/>
          </a:xfrm>
        </p:spPr>
        <p:txBody>
          <a:bodyPr vert="horz" wrap="square" lIns="0" tIns="0" rIns="0" bIns="0" rtlCol="0" anchor="b" anchorCtr="0">
            <a:noAutofit/>
          </a:bodyPr>
          <a:lstStyle>
            <a:lvl1pPr marL="0" indent="0">
              <a:spcBef>
                <a:spcPts val="0"/>
              </a:spcBef>
              <a:spcAft>
                <a:spcPts val="0"/>
              </a:spcAft>
              <a:buNone/>
              <a:defRPr lang="en-US" sz="2400">
                <a:latin typeface="+mj-lt"/>
              </a:defRPr>
            </a:lvl1pPr>
          </a:lstStyle>
          <a:p>
            <a:pPr marL="0" lvl="0" indent="0">
              <a:spcAft>
                <a:spcPts val="0"/>
              </a:spcAft>
              <a:buNone/>
            </a:pPr>
            <a:r>
              <a:rPr lang="en-US"/>
              <a:t>Click to edit Master text styles</a:t>
            </a:r>
          </a:p>
        </p:txBody>
      </p:sp>
      <p:sp>
        <p:nvSpPr>
          <p:cNvPr id="10" name="Text Placeholder 11">
            <a:extLst>
              <a:ext uri="{FF2B5EF4-FFF2-40B4-BE49-F238E27FC236}">
                <a16:creationId xmlns:a16="http://schemas.microsoft.com/office/drawing/2014/main" id="{525F4568-C14D-8543-2A7C-4531C41B6999}"/>
              </a:ext>
            </a:extLst>
          </p:cNvPr>
          <p:cNvSpPr>
            <a:spLocks noGrp="1"/>
          </p:cNvSpPr>
          <p:nvPr>
            <p:ph type="body" sz="quarter" idx="23"/>
          </p:nvPr>
        </p:nvSpPr>
        <p:spPr>
          <a:xfrm>
            <a:off x="7435119" y="3104834"/>
            <a:ext cx="4178808" cy="475318"/>
          </a:xfrm>
        </p:spPr>
        <p:txBody>
          <a:bodyPr vert="horz" wrap="square" lIns="0" tIns="0" rIns="0" bIns="0" rtlCol="0" anchor="b" anchorCtr="0">
            <a:noAutofit/>
          </a:bodyPr>
          <a:lstStyle>
            <a:lvl1pPr marL="0" indent="0">
              <a:spcBef>
                <a:spcPts val="0"/>
              </a:spcBef>
              <a:buNone/>
              <a:defRPr lang="en-US" sz="2400" dirty="0">
                <a:latin typeface="+mj-lt"/>
              </a:defRPr>
            </a:lvl1pPr>
          </a:lstStyle>
          <a:p>
            <a:pPr marL="0" lvl="0" indent="0">
              <a:spcAft>
                <a:spcPts val="0"/>
              </a:spcAft>
              <a:buNone/>
            </a:pPr>
            <a:r>
              <a:rPr lang="en-US"/>
              <a:t>Click to edit Master text styles</a:t>
            </a:r>
          </a:p>
        </p:txBody>
      </p:sp>
      <p:sp>
        <p:nvSpPr>
          <p:cNvPr id="11" name="Text Placeholder 6">
            <a:extLst>
              <a:ext uri="{FF2B5EF4-FFF2-40B4-BE49-F238E27FC236}">
                <a16:creationId xmlns:a16="http://schemas.microsoft.com/office/drawing/2014/main" id="{355DB94D-7C22-FE5D-D2CC-E105991FFEF2}"/>
              </a:ext>
            </a:extLst>
          </p:cNvPr>
          <p:cNvSpPr>
            <a:spLocks noGrp="1"/>
          </p:cNvSpPr>
          <p:nvPr>
            <p:ph type="body" sz="quarter" idx="24"/>
          </p:nvPr>
        </p:nvSpPr>
        <p:spPr>
          <a:xfrm>
            <a:off x="7431808" y="3756365"/>
            <a:ext cx="4178808" cy="747835"/>
          </a:xfrm>
        </p:spPr>
        <p:txBody>
          <a:bodyPr/>
          <a:lstStyle/>
          <a:p>
            <a:pPr lvl="0"/>
            <a:r>
              <a:rPr lang="en-US"/>
              <a:t>Click to edit Master text styles</a:t>
            </a:r>
          </a:p>
        </p:txBody>
      </p:sp>
      <p:sp>
        <p:nvSpPr>
          <p:cNvPr id="14" name="Picture Placeholder 4">
            <a:extLst>
              <a:ext uri="{FF2B5EF4-FFF2-40B4-BE49-F238E27FC236}">
                <a16:creationId xmlns:a16="http://schemas.microsoft.com/office/drawing/2014/main" id="{9645F044-D9B5-5499-6FD0-EAEDBF1B488E}"/>
              </a:ext>
            </a:extLst>
          </p:cNvPr>
          <p:cNvSpPr>
            <a:spLocks noGrp="1"/>
          </p:cNvSpPr>
          <p:nvPr>
            <p:ph type="pic" sz="quarter" idx="25" hasCustomPrompt="1"/>
          </p:nvPr>
        </p:nvSpPr>
        <p:spPr>
          <a:xfrm>
            <a:off x="592837" y="3114263"/>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5" name="Picture Placeholder 4">
            <a:extLst>
              <a:ext uri="{FF2B5EF4-FFF2-40B4-BE49-F238E27FC236}">
                <a16:creationId xmlns:a16="http://schemas.microsoft.com/office/drawing/2014/main" id="{C3DF4C85-416A-FA43-03F8-A1F64A2399DB}"/>
              </a:ext>
            </a:extLst>
          </p:cNvPr>
          <p:cNvSpPr>
            <a:spLocks noGrp="1"/>
          </p:cNvSpPr>
          <p:nvPr>
            <p:ph type="pic" sz="quarter" idx="26" hasCustomPrompt="1"/>
          </p:nvPr>
        </p:nvSpPr>
        <p:spPr>
          <a:xfrm>
            <a:off x="6387626" y="3104834"/>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6" name="Text Placeholder 6">
            <a:extLst>
              <a:ext uri="{FF2B5EF4-FFF2-40B4-BE49-F238E27FC236}">
                <a16:creationId xmlns:a16="http://schemas.microsoft.com/office/drawing/2014/main" id="{47C6B260-88B9-CBAA-8BF9-EE4E77431C9B}"/>
              </a:ext>
            </a:extLst>
          </p:cNvPr>
          <p:cNvSpPr>
            <a:spLocks noGrp="1"/>
          </p:cNvSpPr>
          <p:nvPr>
            <p:ph type="body" sz="quarter" idx="27"/>
          </p:nvPr>
        </p:nvSpPr>
        <p:spPr>
          <a:xfrm>
            <a:off x="1623161" y="5424365"/>
            <a:ext cx="4180731" cy="747835"/>
          </a:xfrm>
        </p:spPr>
        <p:txBody>
          <a:bodyPr/>
          <a:lstStyle>
            <a:lvl2pPr>
              <a:buNone/>
              <a:defRPr/>
            </a:lvl2pPr>
          </a:lstStyle>
          <a:p>
            <a:pPr lvl="0"/>
            <a:r>
              <a:rPr lang="en-US"/>
              <a:t>Click to edit Master text styles</a:t>
            </a:r>
          </a:p>
        </p:txBody>
      </p:sp>
      <p:sp>
        <p:nvSpPr>
          <p:cNvPr id="17" name="Text Placeholder 11">
            <a:extLst>
              <a:ext uri="{FF2B5EF4-FFF2-40B4-BE49-F238E27FC236}">
                <a16:creationId xmlns:a16="http://schemas.microsoft.com/office/drawing/2014/main" id="{570D7917-B1ED-14E2-18CC-44F7106A6946}"/>
              </a:ext>
            </a:extLst>
          </p:cNvPr>
          <p:cNvSpPr>
            <a:spLocks noGrp="1"/>
          </p:cNvSpPr>
          <p:nvPr>
            <p:ph type="body" sz="quarter" idx="28"/>
          </p:nvPr>
        </p:nvSpPr>
        <p:spPr>
          <a:xfrm>
            <a:off x="1623637" y="4772833"/>
            <a:ext cx="4180731" cy="475318"/>
          </a:xfrm>
        </p:spPr>
        <p:txBody>
          <a:bodyPr vert="horz" wrap="square" lIns="0" tIns="0" rIns="0" bIns="0" rtlCol="0" anchor="b" anchorCtr="0">
            <a:noAutofit/>
          </a:bodyPr>
          <a:lstStyle>
            <a:lvl1pPr marL="0" indent="0">
              <a:spcBef>
                <a:spcPts val="0"/>
              </a:spcBef>
              <a:spcAft>
                <a:spcPts val="0"/>
              </a:spcAft>
              <a:buNone/>
              <a:defRPr lang="en-US" sz="2400">
                <a:latin typeface="+mj-lt"/>
              </a:defRPr>
            </a:lvl1pPr>
          </a:lstStyle>
          <a:p>
            <a:pPr marL="0" lvl="0" indent="0">
              <a:spcAft>
                <a:spcPts val="0"/>
              </a:spcAft>
              <a:buNone/>
            </a:pPr>
            <a:r>
              <a:rPr lang="en-US"/>
              <a:t>Click to edit Master text styles</a:t>
            </a:r>
          </a:p>
        </p:txBody>
      </p:sp>
      <p:sp>
        <p:nvSpPr>
          <p:cNvPr id="18" name="Text Placeholder 11">
            <a:extLst>
              <a:ext uri="{FF2B5EF4-FFF2-40B4-BE49-F238E27FC236}">
                <a16:creationId xmlns:a16="http://schemas.microsoft.com/office/drawing/2014/main" id="{C6CD52A9-755A-EE8F-EA21-6F67705184C4}"/>
              </a:ext>
            </a:extLst>
          </p:cNvPr>
          <p:cNvSpPr>
            <a:spLocks noGrp="1"/>
          </p:cNvSpPr>
          <p:nvPr>
            <p:ph type="body" sz="quarter" idx="29"/>
          </p:nvPr>
        </p:nvSpPr>
        <p:spPr>
          <a:xfrm>
            <a:off x="7435111" y="4772834"/>
            <a:ext cx="4178808" cy="475318"/>
          </a:xfrm>
        </p:spPr>
        <p:txBody>
          <a:bodyPr vert="horz" wrap="square" lIns="0" tIns="0" rIns="0" bIns="0" rtlCol="0" anchor="b" anchorCtr="0">
            <a:noAutofit/>
          </a:bodyPr>
          <a:lstStyle>
            <a:lvl1pPr marL="0" indent="0">
              <a:spcBef>
                <a:spcPts val="0"/>
              </a:spcBef>
              <a:buNone/>
              <a:defRPr lang="en-US" sz="2400" dirty="0">
                <a:latin typeface="+mj-lt"/>
              </a:defRPr>
            </a:lvl1pPr>
          </a:lstStyle>
          <a:p>
            <a:pPr marL="0" lvl="0" indent="0">
              <a:spcAft>
                <a:spcPts val="0"/>
              </a:spcAft>
              <a:buNone/>
            </a:pPr>
            <a:r>
              <a:rPr lang="en-US"/>
              <a:t>Click to edit Master text styles</a:t>
            </a:r>
          </a:p>
        </p:txBody>
      </p:sp>
      <p:sp>
        <p:nvSpPr>
          <p:cNvPr id="19" name="Text Placeholder 6">
            <a:extLst>
              <a:ext uri="{FF2B5EF4-FFF2-40B4-BE49-F238E27FC236}">
                <a16:creationId xmlns:a16="http://schemas.microsoft.com/office/drawing/2014/main" id="{16CB0175-12EE-00DB-1398-3727DE2988C4}"/>
              </a:ext>
            </a:extLst>
          </p:cNvPr>
          <p:cNvSpPr>
            <a:spLocks noGrp="1"/>
          </p:cNvSpPr>
          <p:nvPr>
            <p:ph type="body" sz="quarter" idx="30"/>
          </p:nvPr>
        </p:nvSpPr>
        <p:spPr>
          <a:xfrm>
            <a:off x="7431800" y="5424365"/>
            <a:ext cx="4178808" cy="747835"/>
          </a:xfrm>
        </p:spPr>
        <p:txBody>
          <a:bodyPr/>
          <a:lstStyle/>
          <a:p>
            <a:pPr lvl="0"/>
            <a:r>
              <a:rPr lang="en-US"/>
              <a:t>Click to edit Master text styles</a:t>
            </a:r>
          </a:p>
        </p:txBody>
      </p:sp>
      <p:sp>
        <p:nvSpPr>
          <p:cNvPr id="20" name="Picture Placeholder 4">
            <a:extLst>
              <a:ext uri="{FF2B5EF4-FFF2-40B4-BE49-F238E27FC236}">
                <a16:creationId xmlns:a16="http://schemas.microsoft.com/office/drawing/2014/main" id="{E7A6A567-19D8-60F2-38D1-BC05608A3294}"/>
              </a:ext>
            </a:extLst>
          </p:cNvPr>
          <p:cNvSpPr>
            <a:spLocks noGrp="1"/>
          </p:cNvSpPr>
          <p:nvPr>
            <p:ph type="pic" sz="quarter" idx="31" hasCustomPrompt="1"/>
          </p:nvPr>
        </p:nvSpPr>
        <p:spPr>
          <a:xfrm>
            <a:off x="592829" y="4782263"/>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21" name="Picture Placeholder 4">
            <a:extLst>
              <a:ext uri="{FF2B5EF4-FFF2-40B4-BE49-F238E27FC236}">
                <a16:creationId xmlns:a16="http://schemas.microsoft.com/office/drawing/2014/main" id="{2F46C821-3A3B-7FB1-B582-A1C1ACE92E6E}"/>
              </a:ext>
            </a:extLst>
          </p:cNvPr>
          <p:cNvSpPr>
            <a:spLocks noGrp="1"/>
          </p:cNvSpPr>
          <p:nvPr>
            <p:ph type="pic" sz="quarter" idx="32" hasCustomPrompt="1"/>
          </p:nvPr>
        </p:nvSpPr>
        <p:spPr>
          <a:xfrm>
            <a:off x="6387618" y="4772834"/>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Tree>
    <p:extLst>
      <p:ext uri="{BB962C8B-B14F-4D97-AF65-F5344CB8AC3E}">
        <p14:creationId xmlns:p14="http://schemas.microsoft.com/office/powerpoint/2010/main" val="42649463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p15:clr>
            <a:srgbClr val="5ACBF0"/>
          </p15:clr>
        </p15:guide>
        <p15:guide id="2" orient="horz" pos="1311" userDrawn="1">
          <p15:clr>
            <a:srgbClr val="5ACBF0"/>
          </p15:clr>
        </p15:guide>
        <p15:guide id="4" pos="3656">
          <p15:clr>
            <a:srgbClr val="5ACBF0"/>
          </p15:clr>
        </p15:guide>
        <p15:guide id="5" pos="4018" userDrawn="1">
          <p15:clr>
            <a:srgbClr val="5ACBF0"/>
          </p15:clr>
        </p15:guide>
        <p15:guide id="7" orient="horz" pos="905" userDrawn="1">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s, 4 Subheads &amp; Text ">
    <p:bg>
      <p:bgRef idx="1001">
        <a:schemeClr val="bg1"/>
      </p:bgRef>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873391A-EA85-5B1A-BDEC-4CB0DBF794BC}"/>
              </a:ext>
            </a:extLst>
          </p:cNvPr>
          <p:cNvSpPr>
            <a:spLocks noGrp="1"/>
          </p:cNvSpPr>
          <p:nvPr>
            <p:ph type="body" sz="quarter" idx="18"/>
          </p:nvPr>
        </p:nvSpPr>
        <p:spPr>
          <a:xfrm>
            <a:off x="1623169" y="2089149"/>
            <a:ext cx="4180731" cy="1554480"/>
          </a:xfrm>
        </p:spPr>
        <p:txBody>
          <a:bodyPr/>
          <a:lstStyle>
            <a:lvl2pPr>
              <a:buNone/>
              <a:defRPr/>
            </a:lvl2pPr>
          </a:lstStyle>
          <a:p>
            <a:pPr lvl="0"/>
            <a:r>
              <a:rPr lang="en-US"/>
              <a:t>Click to edit Master text styles</a:t>
            </a: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7336537" cy="569387"/>
          </a:xfrm>
        </p:spPr>
        <p:txBody>
          <a:bodyPr wrap="square">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1623645" y="1437618"/>
            <a:ext cx="4180731" cy="475318"/>
          </a:xfrm>
        </p:spPr>
        <p:txBody>
          <a:bodyPr vert="horz" wrap="square" lIns="0" tIns="0" rIns="0" bIns="0" rtlCol="0" anchor="b" anchorCtr="0">
            <a:noAutofit/>
          </a:bodyPr>
          <a:lstStyle>
            <a:lvl1pPr marL="0" indent="0">
              <a:spcBef>
                <a:spcPts val="0"/>
              </a:spcBef>
              <a:spcAft>
                <a:spcPts val="0"/>
              </a:spcAft>
              <a:buNone/>
              <a:defRPr lang="en-US" sz="2400">
                <a:latin typeface="+mj-lt"/>
              </a:defRPr>
            </a:lvl1pPr>
          </a:lstStyle>
          <a:p>
            <a:pPr marL="0" lvl="0" indent="0">
              <a:spcAft>
                <a:spcPts val="0"/>
              </a:spcAft>
              <a:buNone/>
            </a:pPr>
            <a:r>
              <a:rPr lang="en-US"/>
              <a:t>Click to edit Master text styles</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7435119" y="1437619"/>
            <a:ext cx="4178808" cy="475318"/>
          </a:xfrm>
        </p:spPr>
        <p:txBody>
          <a:bodyPr vert="horz" wrap="square" lIns="0" tIns="0" rIns="0" bIns="0" rtlCol="0" anchor="b" anchorCtr="0">
            <a:noAutofit/>
          </a:bodyPr>
          <a:lstStyle>
            <a:lvl1pPr marL="0" indent="0">
              <a:spcBef>
                <a:spcPts val="0"/>
              </a:spcBef>
              <a:buNone/>
              <a:defRPr lang="en-US" sz="2400" dirty="0">
                <a:latin typeface="+mj-lt"/>
              </a:defRPr>
            </a:lvl1pPr>
          </a:lstStyle>
          <a:p>
            <a:pPr marL="0" lvl="0" indent="0">
              <a:spcAft>
                <a:spcPts val="0"/>
              </a:spcAft>
              <a:buNone/>
            </a:pPr>
            <a:r>
              <a:rPr lang="en-US"/>
              <a:t>Click to edit Master text styles</a:t>
            </a:r>
          </a:p>
        </p:txBody>
      </p:sp>
      <p:sp>
        <p:nvSpPr>
          <p:cNvPr id="3" name="Rectangle 2">
            <a:extLst>
              <a:ext uri="{FF2B5EF4-FFF2-40B4-BE49-F238E27FC236}">
                <a16:creationId xmlns:a16="http://schemas.microsoft.com/office/drawing/2014/main" id="{FDDBECBA-5BEB-3C36-476C-C8BD1D1C3240}"/>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8" name="Text Placeholder 6">
            <a:extLst>
              <a:ext uri="{FF2B5EF4-FFF2-40B4-BE49-F238E27FC236}">
                <a16:creationId xmlns:a16="http://schemas.microsoft.com/office/drawing/2014/main" id="{C49642C0-FB96-362F-5502-B0A405755E18}"/>
              </a:ext>
            </a:extLst>
          </p:cNvPr>
          <p:cNvSpPr>
            <a:spLocks noGrp="1"/>
          </p:cNvSpPr>
          <p:nvPr>
            <p:ph type="body" sz="quarter" idx="19"/>
          </p:nvPr>
        </p:nvSpPr>
        <p:spPr>
          <a:xfrm>
            <a:off x="7431808" y="2089149"/>
            <a:ext cx="4178808" cy="1554480"/>
          </a:xfrm>
        </p:spPr>
        <p:txBody>
          <a:bodyPr/>
          <a:lstStyle/>
          <a:p>
            <a:pPr lvl="0"/>
            <a:r>
              <a:rPr lang="en-US"/>
              <a:t>Click to edit Master text styles</a:t>
            </a:r>
          </a:p>
        </p:txBody>
      </p:sp>
      <p:sp>
        <p:nvSpPr>
          <p:cNvPr id="4" name="Picture Placeholder 4">
            <a:extLst>
              <a:ext uri="{FF2B5EF4-FFF2-40B4-BE49-F238E27FC236}">
                <a16:creationId xmlns:a16="http://schemas.microsoft.com/office/drawing/2014/main" id="{028410BC-1866-05D2-1E34-BFC67385EFED}"/>
              </a:ext>
            </a:extLst>
          </p:cNvPr>
          <p:cNvSpPr>
            <a:spLocks noGrp="1"/>
          </p:cNvSpPr>
          <p:nvPr>
            <p:ph type="pic" sz="quarter" idx="10" hasCustomPrompt="1"/>
          </p:nvPr>
        </p:nvSpPr>
        <p:spPr>
          <a:xfrm>
            <a:off x="592837" y="1447048"/>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5" name="Picture Placeholder 4">
            <a:extLst>
              <a:ext uri="{FF2B5EF4-FFF2-40B4-BE49-F238E27FC236}">
                <a16:creationId xmlns:a16="http://schemas.microsoft.com/office/drawing/2014/main" id="{408D32E2-BD70-6FC4-0794-69D4746A438D}"/>
              </a:ext>
            </a:extLst>
          </p:cNvPr>
          <p:cNvSpPr>
            <a:spLocks noGrp="1"/>
          </p:cNvSpPr>
          <p:nvPr>
            <p:ph type="pic" sz="quarter" idx="20" hasCustomPrompt="1"/>
          </p:nvPr>
        </p:nvSpPr>
        <p:spPr>
          <a:xfrm>
            <a:off x="6387626" y="1437619"/>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6" name="Text Placeholder 6">
            <a:extLst>
              <a:ext uri="{FF2B5EF4-FFF2-40B4-BE49-F238E27FC236}">
                <a16:creationId xmlns:a16="http://schemas.microsoft.com/office/drawing/2014/main" id="{6B08C5EF-8485-25F6-DB2A-AD0DCC67550F}"/>
              </a:ext>
            </a:extLst>
          </p:cNvPr>
          <p:cNvSpPr>
            <a:spLocks noGrp="1"/>
          </p:cNvSpPr>
          <p:nvPr>
            <p:ph type="body" sz="quarter" idx="21"/>
          </p:nvPr>
        </p:nvSpPr>
        <p:spPr>
          <a:xfrm>
            <a:off x="1623169" y="4612298"/>
            <a:ext cx="4180731" cy="1554480"/>
          </a:xfrm>
        </p:spPr>
        <p:txBody>
          <a:bodyPr/>
          <a:lstStyle>
            <a:lvl2pPr>
              <a:buNone/>
              <a:defRPr/>
            </a:lvl2pPr>
          </a:lstStyle>
          <a:p>
            <a:pPr lvl="0"/>
            <a:r>
              <a:rPr lang="en-US"/>
              <a:t>Click to edit Master text styles</a:t>
            </a:r>
          </a:p>
        </p:txBody>
      </p:sp>
      <p:sp>
        <p:nvSpPr>
          <p:cNvPr id="9" name="Text Placeholder 11">
            <a:extLst>
              <a:ext uri="{FF2B5EF4-FFF2-40B4-BE49-F238E27FC236}">
                <a16:creationId xmlns:a16="http://schemas.microsoft.com/office/drawing/2014/main" id="{B44CB227-AF6B-ECD9-4B15-9F0060D07054}"/>
              </a:ext>
            </a:extLst>
          </p:cNvPr>
          <p:cNvSpPr>
            <a:spLocks noGrp="1"/>
          </p:cNvSpPr>
          <p:nvPr>
            <p:ph type="body" sz="quarter" idx="22"/>
          </p:nvPr>
        </p:nvSpPr>
        <p:spPr>
          <a:xfrm>
            <a:off x="1623645" y="3960374"/>
            <a:ext cx="4180731" cy="475318"/>
          </a:xfrm>
        </p:spPr>
        <p:txBody>
          <a:bodyPr vert="horz" wrap="square" lIns="0" tIns="0" rIns="0" bIns="0" rtlCol="0" anchor="b" anchorCtr="0">
            <a:noAutofit/>
          </a:bodyPr>
          <a:lstStyle>
            <a:lvl1pPr marL="0" indent="0">
              <a:spcBef>
                <a:spcPts val="0"/>
              </a:spcBef>
              <a:spcAft>
                <a:spcPts val="0"/>
              </a:spcAft>
              <a:buNone/>
              <a:defRPr lang="en-US" sz="2400">
                <a:latin typeface="+mj-lt"/>
              </a:defRPr>
            </a:lvl1pPr>
          </a:lstStyle>
          <a:p>
            <a:pPr marL="0" lvl="0" indent="0">
              <a:spcAft>
                <a:spcPts val="0"/>
              </a:spcAft>
              <a:buNone/>
            </a:pPr>
            <a:r>
              <a:rPr lang="en-US"/>
              <a:t>Click to edit Master text styles</a:t>
            </a:r>
          </a:p>
        </p:txBody>
      </p:sp>
      <p:sp>
        <p:nvSpPr>
          <p:cNvPr id="10" name="Text Placeholder 11">
            <a:extLst>
              <a:ext uri="{FF2B5EF4-FFF2-40B4-BE49-F238E27FC236}">
                <a16:creationId xmlns:a16="http://schemas.microsoft.com/office/drawing/2014/main" id="{525F4568-C14D-8543-2A7C-4531C41B6999}"/>
              </a:ext>
            </a:extLst>
          </p:cNvPr>
          <p:cNvSpPr>
            <a:spLocks noGrp="1"/>
          </p:cNvSpPr>
          <p:nvPr>
            <p:ph type="body" sz="quarter" idx="23"/>
          </p:nvPr>
        </p:nvSpPr>
        <p:spPr>
          <a:xfrm>
            <a:off x="7435119" y="3960375"/>
            <a:ext cx="4178808" cy="475318"/>
          </a:xfrm>
        </p:spPr>
        <p:txBody>
          <a:bodyPr vert="horz" wrap="square" lIns="0" tIns="0" rIns="0" bIns="0" rtlCol="0" anchor="b" anchorCtr="0">
            <a:noAutofit/>
          </a:bodyPr>
          <a:lstStyle>
            <a:lvl1pPr marL="0" indent="0">
              <a:spcBef>
                <a:spcPts val="0"/>
              </a:spcBef>
              <a:buNone/>
              <a:defRPr lang="en-US" sz="2400" dirty="0">
                <a:latin typeface="+mj-lt"/>
              </a:defRPr>
            </a:lvl1pPr>
          </a:lstStyle>
          <a:p>
            <a:pPr marL="0" lvl="0" indent="0">
              <a:spcAft>
                <a:spcPts val="0"/>
              </a:spcAft>
              <a:buNone/>
            </a:pPr>
            <a:r>
              <a:rPr lang="en-US"/>
              <a:t>Click to edit Master text styles</a:t>
            </a:r>
          </a:p>
        </p:txBody>
      </p:sp>
      <p:sp>
        <p:nvSpPr>
          <p:cNvPr id="11" name="Text Placeholder 6">
            <a:extLst>
              <a:ext uri="{FF2B5EF4-FFF2-40B4-BE49-F238E27FC236}">
                <a16:creationId xmlns:a16="http://schemas.microsoft.com/office/drawing/2014/main" id="{355DB94D-7C22-FE5D-D2CC-E105991FFEF2}"/>
              </a:ext>
            </a:extLst>
          </p:cNvPr>
          <p:cNvSpPr>
            <a:spLocks noGrp="1"/>
          </p:cNvSpPr>
          <p:nvPr>
            <p:ph type="body" sz="quarter" idx="24"/>
          </p:nvPr>
        </p:nvSpPr>
        <p:spPr>
          <a:xfrm>
            <a:off x="7431808" y="4611905"/>
            <a:ext cx="4178808" cy="1554480"/>
          </a:xfrm>
        </p:spPr>
        <p:txBody>
          <a:bodyPr/>
          <a:lstStyle/>
          <a:p>
            <a:pPr lvl="0"/>
            <a:r>
              <a:rPr lang="en-US"/>
              <a:t>Click to edit Master text styles</a:t>
            </a:r>
          </a:p>
        </p:txBody>
      </p:sp>
      <p:sp>
        <p:nvSpPr>
          <p:cNvPr id="14" name="Picture Placeholder 4">
            <a:extLst>
              <a:ext uri="{FF2B5EF4-FFF2-40B4-BE49-F238E27FC236}">
                <a16:creationId xmlns:a16="http://schemas.microsoft.com/office/drawing/2014/main" id="{9645F044-D9B5-5499-6FD0-EAEDBF1B488E}"/>
              </a:ext>
            </a:extLst>
          </p:cNvPr>
          <p:cNvSpPr>
            <a:spLocks noGrp="1"/>
          </p:cNvSpPr>
          <p:nvPr>
            <p:ph type="pic" sz="quarter" idx="25" hasCustomPrompt="1"/>
          </p:nvPr>
        </p:nvSpPr>
        <p:spPr>
          <a:xfrm>
            <a:off x="592837" y="3969804"/>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5" name="Picture Placeholder 4">
            <a:extLst>
              <a:ext uri="{FF2B5EF4-FFF2-40B4-BE49-F238E27FC236}">
                <a16:creationId xmlns:a16="http://schemas.microsoft.com/office/drawing/2014/main" id="{C3DF4C85-416A-FA43-03F8-A1F64A2399DB}"/>
              </a:ext>
            </a:extLst>
          </p:cNvPr>
          <p:cNvSpPr>
            <a:spLocks noGrp="1"/>
          </p:cNvSpPr>
          <p:nvPr>
            <p:ph type="pic" sz="quarter" idx="26" hasCustomPrompt="1"/>
          </p:nvPr>
        </p:nvSpPr>
        <p:spPr>
          <a:xfrm>
            <a:off x="6387626" y="3960375"/>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Tree>
    <p:extLst>
      <p:ext uri="{BB962C8B-B14F-4D97-AF65-F5344CB8AC3E}">
        <p14:creationId xmlns:p14="http://schemas.microsoft.com/office/powerpoint/2010/main" val="33152726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p15:clr>
            <a:srgbClr val="5ACBF0"/>
          </p15:clr>
        </p15:guide>
        <p15:guide id="2" orient="horz" pos="1311" userDrawn="1">
          <p15:clr>
            <a:srgbClr val="5ACBF0"/>
          </p15:clr>
        </p15:guide>
        <p15:guide id="4" pos="3656">
          <p15:clr>
            <a:srgbClr val="5ACBF0"/>
          </p15:clr>
        </p15:guide>
        <p15:guide id="5" pos="4018" userDrawn="1">
          <p15:clr>
            <a:srgbClr val="5ACBF0"/>
          </p15:clr>
        </p15:guide>
        <p15:guide id="7" orient="horz" pos="905" userDrawn="1">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Columns w/ Subtitles &amp; Icon">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FFC64A-81A3-6ECE-9285-14B7CC0833C7}"/>
              </a:ext>
            </a:extLst>
          </p:cNvPr>
          <p:cNvSpPr/>
          <p:nvPr userDrawn="1"/>
        </p:nvSpPr>
        <p:spPr bwMode="auto">
          <a:xfrm>
            <a:off x="592837" y="1438275"/>
            <a:ext cx="2560320" cy="4733925"/>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9" name="Rectangle 8">
            <a:extLst>
              <a:ext uri="{FF2B5EF4-FFF2-40B4-BE49-F238E27FC236}">
                <a16:creationId xmlns:a16="http://schemas.microsoft.com/office/drawing/2014/main" id="{0DEA5A68-DFE0-27AB-D587-35A15D16C6F3}"/>
              </a:ext>
            </a:extLst>
          </p:cNvPr>
          <p:cNvSpPr/>
          <p:nvPr userDrawn="1"/>
        </p:nvSpPr>
        <p:spPr bwMode="auto">
          <a:xfrm>
            <a:off x="3405124" y="1438275"/>
            <a:ext cx="2560320" cy="4733925"/>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11" name="Rectangle 10">
            <a:extLst>
              <a:ext uri="{FF2B5EF4-FFF2-40B4-BE49-F238E27FC236}">
                <a16:creationId xmlns:a16="http://schemas.microsoft.com/office/drawing/2014/main" id="{57050742-D826-B40A-EB1E-4DC1ADCDB621}"/>
              </a:ext>
            </a:extLst>
          </p:cNvPr>
          <p:cNvSpPr/>
          <p:nvPr userDrawn="1"/>
        </p:nvSpPr>
        <p:spPr bwMode="auto">
          <a:xfrm>
            <a:off x="6217411" y="1438275"/>
            <a:ext cx="2560320" cy="4733925"/>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26E75DD3-B2AC-F7A5-08B5-9CC0E2A9E56A}"/>
              </a:ext>
            </a:extLst>
          </p:cNvPr>
          <p:cNvSpPr/>
          <p:nvPr userDrawn="1"/>
        </p:nvSpPr>
        <p:spPr bwMode="auto">
          <a:xfrm>
            <a:off x="9029697" y="1438275"/>
            <a:ext cx="2560320" cy="4733925"/>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14" name="Text Placeholder 13">
            <a:extLst>
              <a:ext uri="{FF2B5EF4-FFF2-40B4-BE49-F238E27FC236}">
                <a16:creationId xmlns:a16="http://schemas.microsoft.com/office/drawing/2014/main" id="{9E17B307-157C-75AD-1AE4-8B10B7557DAA}"/>
              </a:ext>
            </a:extLst>
          </p:cNvPr>
          <p:cNvSpPr>
            <a:spLocks noGrp="1"/>
          </p:cNvSpPr>
          <p:nvPr>
            <p:ph type="body" sz="quarter" idx="25"/>
          </p:nvPr>
        </p:nvSpPr>
        <p:spPr>
          <a:xfrm>
            <a:off x="588963" y="3429000"/>
            <a:ext cx="2560320" cy="2743200"/>
          </a:xfrm>
        </p:spPr>
        <p:txBody>
          <a:bodyPr lIns="91440" rIns="1828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7336537" cy="569387"/>
          </a:xfrm>
        </p:spPr>
        <p:txBody>
          <a:bodyPr wrap="square">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92837" y="2519675"/>
            <a:ext cx="2560320" cy="744912"/>
          </a:xfrm>
        </p:spPr>
        <p:txBody>
          <a:bodyPr lIns="91440" rIns="18288"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3405124" y="2519675"/>
            <a:ext cx="2560320" cy="744912"/>
          </a:xfrm>
        </p:spPr>
        <p:txBody>
          <a:bodyPr lIns="91440" rIns="18288"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6217411" y="2519675"/>
            <a:ext cx="2560320" cy="744912"/>
          </a:xfrm>
        </p:spPr>
        <p:txBody>
          <a:bodyPr lIns="91440" rIns="18288"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 name="Rectangle 1">
            <a:extLst>
              <a:ext uri="{FF2B5EF4-FFF2-40B4-BE49-F238E27FC236}">
                <a16:creationId xmlns:a16="http://schemas.microsoft.com/office/drawing/2014/main" id="{135BC077-3CD9-859F-045B-16093C739E5B}"/>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7" name="Picture Placeholder 4">
            <a:extLst>
              <a:ext uri="{FF2B5EF4-FFF2-40B4-BE49-F238E27FC236}">
                <a16:creationId xmlns:a16="http://schemas.microsoft.com/office/drawing/2014/main" id="{66CA8FC1-4AC5-EC8F-8431-743E74BB0DFD}"/>
              </a:ext>
            </a:extLst>
          </p:cNvPr>
          <p:cNvSpPr>
            <a:spLocks noGrp="1"/>
          </p:cNvSpPr>
          <p:nvPr>
            <p:ph type="pic" sz="quarter" idx="10" hasCustomPrompt="1"/>
          </p:nvPr>
        </p:nvSpPr>
        <p:spPr>
          <a:xfrm>
            <a:off x="676962" y="1545973"/>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0" name="Picture Placeholder 4">
            <a:extLst>
              <a:ext uri="{FF2B5EF4-FFF2-40B4-BE49-F238E27FC236}">
                <a16:creationId xmlns:a16="http://schemas.microsoft.com/office/drawing/2014/main" id="{D0C3E2F4-BA47-2F69-3C78-EEE15D0060B5}"/>
              </a:ext>
            </a:extLst>
          </p:cNvPr>
          <p:cNvSpPr>
            <a:spLocks noGrp="1"/>
          </p:cNvSpPr>
          <p:nvPr>
            <p:ph type="pic" sz="quarter" idx="23" hasCustomPrompt="1"/>
          </p:nvPr>
        </p:nvSpPr>
        <p:spPr>
          <a:xfrm>
            <a:off x="3489249" y="1545973"/>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2" name="Picture Placeholder 4">
            <a:extLst>
              <a:ext uri="{FF2B5EF4-FFF2-40B4-BE49-F238E27FC236}">
                <a16:creationId xmlns:a16="http://schemas.microsoft.com/office/drawing/2014/main" id="{77BDFF6A-3329-55A2-3FDA-485AC8E975A8}"/>
              </a:ext>
            </a:extLst>
          </p:cNvPr>
          <p:cNvSpPr>
            <a:spLocks noGrp="1"/>
          </p:cNvSpPr>
          <p:nvPr>
            <p:ph type="pic" sz="quarter" idx="24" hasCustomPrompt="1"/>
          </p:nvPr>
        </p:nvSpPr>
        <p:spPr>
          <a:xfrm>
            <a:off x="6301536" y="1545973"/>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5" name="Text Placeholder 13">
            <a:extLst>
              <a:ext uri="{FF2B5EF4-FFF2-40B4-BE49-F238E27FC236}">
                <a16:creationId xmlns:a16="http://schemas.microsoft.com/office/drawing/2014/main" id="{14CB8A66-F147-B1ED-7037-FE463B4BB597}"/>
              </a:ext>
            </a:extLst>
          </p:cNvPr>
          <p:cNvSpPr>
            <a:spLocks noGrp="1"/>
          </p:cNvSpPr>
          <p:nvPr>
            <p:ph type="body" sz="quarter" idx="26"/>
          </p:nvPr>
        </p:nvSpPr>
        <p:spPr>
          <a:xfrm>
            <a:off x="3402964" y="3429000"/>
            <a:ext cx="2560320" cy="2743200"/>
          </a:xfrm>
        </p:spPr>
        <p:txBody>
          <a:bodyPr lIns="91440" rIns="1828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3">
            <a:extLst>
              <a:ext uri="{FF2B5EF4-FFF2-40B4-BE49-F238E27FC236}">
                <a16:creationId xmlns:a16="http://schemas.microsoft.com/office/drawing/2014/main" id="{C2D43391-A96A-BBDA-05E0-3E9AFD14C21D}"/>
              </a:ext>
            </a:extLst>
          </p:cNvPr>
          <p:cNvSpPr>
            <a:spLocks noGrp="1"/>
          </p:cNvSpPr>
          <p:nvPr>
            <p:ph type="body" sz="quarter" idx="27"/>
          </p:nvPr>
        </p:nvSpPr>
        <p:spPr>
          <a:xfrm>
            <a:off x="6216965" y="3429000"/>
            <a:ext cx="2560320" cy="2743200"/>
          </a:xfrm>
        </p:spPr>
        <p:txBody>
          <a:bodyPr lIns="91440" rIns="1828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1">
            <a:extLst>
              <a:ext uri="{FF2B5EF4-FFF2-40B4-BE49-F238E27FC236}">
                <a16:creationId xmlns:a16="http://schemas.microsoft.com/office/drawing/2014/main" id="{362A090B-AB98-AB3E-83AF-3C91F273FD6F}"/>
              </a:ext>
            </a:extLst>
          </p:cNvPr>
          <p:cNvSpPr>
            <a:spLocks noGrp="1"/>
          </p:cNvSpPr>
          <p:nvPr>
            <p:ph type="body" sz="quarter" idx="28"/>
          </p:nvPr>
        </p:nvSpPr>
        <p:spPr>
          <a:xfrm>
            <a:off x="9029697" y="2519675"/>
            <a:ext cx="2560320" cy="744912"/>
          </a:xfrm>
        </p:spPr>
        <p:txBody>
          <a:bodyPr lIns="91440" rIns="18288"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5" name="Text Placeholder 13">
            <a:extLst>
              <a:ext uri="{FF2B5EF4-FFF2-40B4-BE49-F238E27FC236}">
                <a16:creationId xmlns:a16="http://schemas.microsoft.com/office/drawing/2014/main" id="{B4CACAE8-90F6-4D0E-7256-9C0E0F5F0CFD}"/>
              </a:ext>
            </a:extLst>
          </p:cNvPr>
          <p:cNvSpPr>
            <a:spLocks noGrp="1"/>
          </p:cNvSpPr>
          <p:nvPr>
            <p:ph type="body" sz="quarter" idx="29"/>
          </p:nvPr>
        </p:nvSpPr>
        <p:spPr>
          <a:xfrm>
            <a:off x="9030967" y="3429000"/>
            <a:ext cx="2560320" cy="2743200"/>
          </a:xfrm>
        </p:spPr>
        <p:txBody>
          <a:bodyPr lIns="91440" rIns="1828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4">
            <a:extLst>
              <a:ext uri="{FF2B5EF4-FFF2-40B4-BE49-F238E27FC236}">
                <a16:creationId xmlns:a16="http://schemas.microsoft.com/office/drawing/2014/main" id="{61DE292D-9641-9ECB-7377-9D574B660FF4}"/>
              </a:ext>
            </a:extLst>
          </p:cNvPr>
          <p:cNvSpPr>
            <a:spLocks noGrp="1"/>
          </p:cNvSpPr>
          <p:nvPr>
            <p:ph type="pic" sz="quarter" idx="30" hasCustomPrompt="1"/>
          </p:nvPr>
        </p:nvSpPr>
        <p:spPr>
          <a:xfrm>
            <a:off x="9113822" y="1545973"/>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Tree>
    <p:extLst>
      <p:ext uri="{BB962C8B-B14F-4D97-AF65-F5344CB8AC3E}">
        <p14:creationId xmlns:p14="http://schemas.microsoft.com/office/powerpoint/2010/main" val="13069252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g Stats with Content">
    <p:bg>
      <p:bgRef idx="1001">
        <a:schemeClr val="bg1"/>
      </p:bgRef>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E17B307-157C-75AD-1AE4-8B10B7557DAA}"/>
              </a:ext>
            </a:extLst>
          </p:cNvPr>
          <p:cNvSpPr>
            <a:spLocks noGrp="1"/>
          </p:cNvSpPr>
          <p:nvPr>
            <p:ph type="body" sz="quarter" idx="25"/>
          </p:nvPr>
        </p:nvSpPr>
        <p:spPr>
          <a:xfrm>
            <a:off x="588963" y="3429000"/>
            <a:ext cx="256032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7336537" cy="569387"/>
          </a:xfrm>
        </p:spPr>
        <p:txBody>
          <a:bodyPr wrap="square">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hasCustomPrompt="1"/>
          </p:nvPr>
        </p:nvSpPr>
        <p:spPr>
          <a:xfrm>
            <a:off x="592837" y="1676400"/>
            <a:ext cx="2560320" cy="1588187"/>
          </a:xfrm>
        </p:spPr>
        <p:txBody>
          <a:bodyPr anchor="b" anchorCtr="0">
            <a:noAutofit/>
          </a:bodyPr>
          <a:lstStyle>
            <a:lvl1pPr marL="0" indent="0">
              <a:lnSpc>
                <a:spcPct val="100000"/>
              </a:lnSpc>
              <a:spcBef>
                <a:spcPts val="0"/>
              </a:spcBef>
              <a:spcAft>
                <a:spcPts val="0"/>
              </a:spcAft>
              <a:buNone/>
              <a:defRPr sz="7200">
                <a:solidFill>
                  <a:schemeClr val="accent1"/>
                </a:solidFill>
                <a:latin typeface="+mj-lt"/>
              </a:defRPr>
            </a:lvl1pPr>
          </a:lstStyle>
          <a:p>
            <a:pPr lvl="0"/>
            <a:r>
              <a:rPr lang="en-US"/>
              <a:t>###</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hasCustomPrompt="1"/>
          </p:nvPr>
        </p:nvSpPr>
        <p:spPr>
          <a:xfrm>
            <a:off x="3405124" y="1676400"/>
            <a:ext cx="2560320" cy="1588187"/>
          </a:xfrm>
        </p:spPr>
        <p:txBody>
          <a:bodyPr anchor="b" anchorCtr="0">
            <a:noAutofit/>
          </a:bodyPr>
          <a:lstStyle>
            <a:lvl1pPr marL="0" indent="0">
              <a:lnSpc>
                <a:spcPct val="100000"/>
              </a:lnSpc>
              <a:spcBef>
                <a:spcPts val="0"/>
              </a:spcBef>
              <a:spcAft>
                <a:spcPts val="0"/>
              </a:spcAft>
              <a:buNone/>
              <a:defRPr sz="7200">
                <a:solidFill>
                  <a:schemeClr val="accent1"/>
                </a:solidFill>
                <a:latin typeface="+mj-lt"/>
              </a:defRPr>
            </a:lvl1pPr>
          </a:lstStyle>
          <a:p>
            <a:pPr lvl="0"/>
            <a:r>
              <a:rPr lang="en-US"/>
              <a:t>###</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hasCustomPrompt="1"/>
          </p:nvPr>
        </p:nvSpPr>
        <p:spPr>
          <a:xfrm>
            <a:off x="6217411" y="1676400"/>
            <a:ext cx="2560320" cy="1588187"/>
          </a:xfrm>
        </p:spPr>
        <p:txBody>
          <a:bodyPr anchor="b" anchorCtr="0">
            <a:noAutofit/>
          </a:bodyPr>
          <a:lstStyle>
            <a:lvl1pPr marL="0" indent="0">
              <a:lnSpc>
                <a:spcPct val="100000"/>
              </a:lnSpc>
              <a:spcBef>
                <a:spcPts val="0"/>
              </a:spcBef>
              <a:spcAft>
                <a:spcPts val="0"/>
              </a:spcAft>
              <a:buNone/>
              <a:defRPr sz="7200">
                <a:solidFill>
                  <a:schemeClr val="accent1"/>
                </a:solidFill>
                <a:latin typeface="+mj-lt"/>
              </a:defRPr>
            </a:lvl1pPr>
          </a:lstStyle>
          <a:p>
            <a:pPr lvl="0"/>
            <a:r>
              <a:rPr lang="en-US"/>
              <a:t>###</a:t>
            </a:r>
          </a:p>
        </p:txBody>
      </p:sp>
      <p:sp>
        <p:nvSpPr>
          <p:cNvPr id="2" name="Rectangle 1">
            <a:extLst>
              <a:ext uri="{FF2B5EF4-FFF2-40B4-BE49-F238E27FC236}">
                <a16:creationId xmlns:a16="http://schemas.microsoft.com/office/drawing/2014/main" id="{135BC077-3CD9-859F-045B-16093C739E5B}"/>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15" name="Text Placeholder 13">
            <a:extLst>
              <a:ext uri="{FF2B5EF4-FFF2-40B4-BE49-F238E27FC236}">
                <a16:creationId xmlns:a16="http://schemas.microsoft.com/office/drawing/2014/main" id="{14CB8A66-F147-B1ED-7037-FE463B4BB597}"/>
              </a:ext>
            </a:extLst>
          </p:cNvPr>
          <p:cNvSpPr>
            <a:spLocks noGrp="1"/>
          </p:cNvSpPr>
          <p:nvPr>
            <p:ph type="body" sz="quarter" idx="26"/>
          </p:nvPr>
        </p:nvSpPr>
        <p:spPr>
          <a:xfrm>
            <a:off x="3402964" y="3429000"/>
            <a:ext cx="256032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3">
            <a:extLst>
              <a:ext uri="{FF2B5EF4-FFF2-40B4-BE49-F238E27FC236}">
                <a16:creationId xmlns:a16="http://schemas.microsoft.com/office/drawing/2014/main" id="{C2D43391-A96A-BBDA-05E0-3E9AFD14C21D}"/>
              </a:ext>
            </a:extLst>
          </p:cNvPr>
          <p:cNvSpPr>
            <a:spLocks noGrp="1"/>
          </p:cNvSpPr>
          <p:nvPr>
            <p:ph type="body" sz="quarter" idx="27"/>
          </p:nvPr>
        </p:nvSpPr>
        <p:spPr>
          <a:xfrm>
            <a:off x="6216965" y="3429000"/>
            <a:ext cx="256032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1">
            <a:extLst>
              <a:ext uri="{FF2B5EF4-FFF2-40B4-BE49-F238E27FC236}">
                <a16:creationId xmlns:a16="http://schemas.microsoft.com/office/drawing/2014/main" id="{362A090B-AB98-AB3E-83AF-3C91F273FD6F}"/>
              </a:ext>
            </a:extLst>
          </p:cNvPr>
          <p:cNvSpPr>
            <a:spLocks noGrp="1"/>
          </p:cNvSpPr>
          <p:nvPr>
            <p:ph type="body" sz="quarter" idx="28" hasCustomPrompt="1"/>
          </p:nvPr>
        </p:nvSpPr>
        <p:spPr>
          <a:xfrm>
            <a:off x="9029697" y="1676400"/>
            <a:ext cx="2560320" cy="1588187"/>
          </a:xfrm>
        </p:spPr>
        <p:txBody>
          <a:bodyPr anchor="b" anchorCtr="0">
            <a:noAutofit/>
          </a:bodyPr>
          <a:lstStyle>
            <a:lvl1pPr marL="0" indent="0">
              <a:lnSpc>
                <a:spcPct val="100000"/>
              </a:lnSpc>
              <a:spcBef>
                <a:spcPts val="0"/>
              </a:spcBef>
              <a:spcAft>
                <a:spcPts val="0"/>
              </a:spcAft>
              <a:buNone/>
              <a:defRPr sz="7200">
                <a:solidFill>
                  <a:schemeClr val="accent1"/>
                </a:solidFill>
                <a:latin typeface="+mj-lt"/>
              </a:defRPr>
            </a:lvl1pPr>
          </a:lstStyle>
          <a:p>
            <a:pPr lvl="0"/>
            <a:r>
              <a:rPr lang="en-US"/>
              <a:t>###</a:t>
            </a:r>
          </a:p>
        </p:txBody>
      </p:sp>
      <p:sp>
        <p:nvSpPr>
          <p:cNvPr id="5" name="Text Placeholder 13">
            <a:extLst>
              <a:ext uri="{FF2B5EF4-FFF2-40B4-BE49-F238E27FC236}">
                <a16:creationId xmlns:a16="http://schemas.microsoft.com/office/drawing/2014/main" id="{B4CACAE8-90F6-4D0E-7256-9C0E0F5F0CFD}"/>
              </a:ext>
            </a:extLst>
          </p:cNvPr>
          <p:cNvSpPr>
            <a:spLocks noGrp="1"/>
          </p:cNvSpPr>
          <p:nvPr>
            <p:ph type="body" sz="quarter" idx="29"/>
          </p:nvPr>
        </p:nvSpPr>
        <p:spPr>
          <a:xfrm>
            <a:off x="9030967" y="3429000"/>
            <a:ext cx="256032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91198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x Boxes w/ Subtitles &amp; Icon">
    <p:bg>
      <p:bgRef idx="1001">
        <a:schemeClr val="bg1"/>
      </p:bgRef>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E17B307-157C-75AD-1AE4-8B10B7557DAA}"/>
              </a:ext>
            </a:extLst>
          </p:cNvPr>
          <p:cNvSpPr>
            <a:spLocks noGrp="1"/>
          </p:cNvSpPr>
          <p:nvPr>
            <p:ph type="body" sz="quarter" idx="25"/>
          </p:nvPr>
        </p:nvSpPr>
        <p:spPr>
          <a:xfrm>
            <a:off x="1490855" y="2421570"/>
            <a:ext cx="2571558" cy="1210233"/>
          </a:xfrm>
        </p:spPr>
        <p:txBody>
          <a:bodyPr/>
          <a:lstStyle>
            <a:lvl1pPr>
              <a:defRPr sz="1400"/>
            </a:lvl1pPr>
            <a:lvl2pPr>
              <a:defRPr sz="1200"/>
            </a:lvl2pPr>
            <a:lvl3pPr>
              <a:defRPr sz="11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7336537" cy="569387"/>
          </a:xfrm>
        </p:spPr>
        <p:txBody>
          <a:bodyPr wrap="square">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1495999" y="1445150"/>
            <a:ext cx="2571557" cy="802988"/>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 name="Rectangle 1">
            <a:extLst>
              <a:ext uri="{FF2B5EF4-FFF2-40B4-BE49-F238E27FC236}">
                <a16:creationId xmlns:a16="http://schemas.microsoft.com/office/drawing/2014/main" id="{135BC077-3CD9-859F-045B-16093C739E5B}"/>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7" name="Picture Placeholder 4">
            <a:extLst>
              <a:ext uri="{FF2B5EF4-FFF2-40B4-BE49-F238E27FC236}">
                <a16:creationId xmlns:a16="http://schemas.microsoft.com/office/drawing/2014/main" id="{66CA8FC1-4AC5-EC8F-8431-743E74BB0DFD}"/>
              </a:ext>
            </a:extLst>
          </p:cNvPr>
          <p:cNvSpPr>
            <a:spLocks noGrp="1" noChangeAspect="1"/>
          </p:cNvSpPr>
          <p:nvPr>
            <p:ph type="pic" sz="quarter" idx="10" hasCustomPrompt="1"/>
          </p:nvPr>
        </p:nvSpPr>
        <p:spPr>
          <a:xfrm>
            <a:off x="588963" y="1445150"/>
            <a:ext cx="804672" cy="804672"/>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4" name="Text Placeholder 13">
            <a:extLst>
              <a:ext uri="{FF2B5EF4-FFF2-40B4-BE49-F238E27FC236}">
                <a16:creationId xmlns:a16="http://schemas.microsoft.com/office/drawing/2014/main" id="{92C84AE6-09A1-A91D-4E14-6A6ACC2C56FA}"/>
              </a:ext>
            </a:extLst>
          </p:cNvPr>
          <p:cNvSpPr>
            <a:spLocks noGrp="1"/>
          </p:cNvSpPr>
          <p:nvPr>
            <p:ph type="body" sz="quarter" idx="28"/>
          </p:nvPr>
        </p:nvSpPr>
        <p:spPr>
          <a:xfrm>
            <a:off x="1490855" y="4833920"/>
            <a:ext cx="2578596" cy="1210233"/>
          </a:xfrm>
        </p:spPr>
        <p:txBody>
          <a:bodyPr/>
          <a:lstStyle>
            <a:lvl1pPr>
              <a:defRPr sz="1400"/>
            </a:lvl1pPr>
            <a:lvl2pPr>
              <a:defRPr sz="1200"/>
            </a:lvl2pPr>
            <a:lvl3pPr>
              <a:defRPr sz="11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1">
            <a:extLst>
              <a:ext uri="{FF2B5EF4-FFF2-40B4-BE49-F238E27FC236}">
                <a16:creationId xmlns:a16="http://schemas.microsoft.com/office/drawing/2014/main" id="{8D04C3B7-947B-AED1-14B4-0D703A091592}"/>
              </a:ext>
            </a:extLst>
          </p:cNvPr>
          <p:cNvSpPr>
            <a:spLocks noGrp="1"/>
          </p:cNvSpPr>
          <p:nvPr>
            <p:ph type="body" sz="quarter" idx="29"/>
          </p:nvPr>
        </p:nvSpPr>
        <p:spPr>
          <a:xfrm>
            <a:off x="1503037" y="3857500"/>
            <a:ext cx="2571557" cy="802988"/>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17" name="Text Placeholder 13">
            <a:extLst>
              <a:ext uri="{FF2B5EF4-FFF2-40B4-BE49-F238E27FC236}">
                <a16:creationId xmlns:a16="http://schemas.microsoft.com/office/drawing/2014/main" id="{1491A60C-3C11-F889-EA4A-83FF54C3427A}"/>
              </a:ext>
            </a:extLst>
          </p:cNvPr>
          <p:cNvSpPr>
            <a:spLocks noGrp="1"/>
          </p:cNvSpPr>
          <p:nvPr>
            <p:ph type="body" sz="quarter" idx="31"/>
          </p:nvPr>
        </p:nvSpPr>
        <p:spPr>
          <a:xfrm>
            <a:off x="5254595" y="2421570"/>
            <a:ext cx="2578733" cy="1210233"/>
          </a:xfrm>
        </p:spPr>
        <p:txBody>
          <a:bodyPr/>
          <a:lstStyle>
            <a:lvl1pPr>
              <a:defRPr sz="1400"/>
            </a:lvl1pPr>
            <a:lvl2pPr>
              <a:defRPr sz="1200"/>
            </a:lvl2pPr>
            <a:lvl3pPr>
              <a:defRPr sz="11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a:extLst>
              <a:ext uri="{FF2B5EF4-FFF2-40B4-BE49-F238E27FC236}">
                <a16:creationId xmlns:a16="http://schemas.microsoft.com/office/drawing/2014/main" id="{B34EBC5E-64FE-0316-A818-4349A23E12B7}"/>
              </a:ext>
            </a:extLst>
          </p:cNvPr>
          <p:cNvSpPr>
            <a:spLocks noGrp="1"/>
          </p:cNvSpPr>
          <p:nvPr>
            <p:ph type="body" sz="quarter" idx="32"/>
          </p:nvPr>
        </p:nvSpPr>
        <p:spPr>
          <a:xfrm>
            <a:off x="5254596" y="1445150"/>
            <a:ext cx="2571557" cy="802988"/>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4" name="Text Placeholder 13">
            <a:extLst>
              <a:ext uri="{FF2B5EF4-FFF2-40B4-BE49-F238E27FC236}">
                <a16:creationId xmlns:a16="http://schemas.microsoft.com/office/drawing/2014/main" id="{2D8E5BBC-A15C-AFBC-95B7-B16D6DFAA6EA}"/>
              </a:ext>
            </a:extLst>
          </p:cNvPr>
          <p:cNvSpPr>
            <a:spLocks noGrp="1"/>
          </p:cNvSpPr>
          <p:nvPr>
            <p:ph type="body" sz="quarter" idx="34"/>
          </p:nvPr>
        </p:nvSpPr>
        <p:spPr>
          <a:xfrm>
            <a:off x="5256490" y="4833920"/>
            <a:ext cx="2571557" cy="1210233"/>
          </a:xfrm>
        </p:spPr>
        <p:txBody>
          <a:bodyPr/>
          <a:lstStyle>
            <a:lvl1pPr>
              <a:defRPr sz="1400"/>
            </a:lvl1pPr>
            <a:lvl2pPr>
              <a:defRPr sz="1200"/>
            </a:lvl2pPr>
            <a:lvl3pPr>
              <a:defRPr sz="11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11">
            <a:extLst>
              <a:ext uri="{FF2B5EF4-FFF2-40B4-BE49-F238E27FC236}">
                <a16:creationId xmlns:a16="http://schemas.microsoft.com/office/drawing/2014/main" id="{3F611219-D674-8EB8-5FE3-8B241C8DD05B}"/>
              </a:ext>
            </a:extLst>
          </p:cNvPr>
          <p:cNvSpPr>
            <a:spLocks noGrp="1"/>
          </p:cNvSpPr>
          <p:nvPr>
            <p:ph type="body" sz="quarter" idx="35"/>
          </p:nvPr>
        </p:nvSpPr>
        <p:spPr>
          <a:xfrm>
            <a:off x="5261634" y="3857500"/>
            <a:ext cx="2571557" cy="802988"/>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8" name="Text Placeholder 13">
            <a:extLst>
              <a:ext uri="{FF2B5EF4-FFF2-40B4-BE49-F238E27FC236}">
                <a16:creationId xmlns:a16="http://schemas.microsoft.com/office/drawing/2014/main" id="{143282A6-C944-6B87-BECC-B7C60E786FE1}"/>
              </a:ext>
            </a:extLst>
          </p:cNvPr>
          <p:cNvSpPr>
            <a:spLocks noGrp="1"/>
          </p:cNvSpPr>
          <p:nvPr>
            <p:ph type="body" sz="quarter" idx="37"/>
          </p:nvPr>
        </p:nvSpPr>
        <p:spPr>
          <a:xfrm>
            <a:off x="9032687" y="2421570"/>
            <a:ext cx="2571558" cy="1210233"/>
          </a:xfrm>
        </p:spPr>
        <p:txBody>
          <a:bodyPr/>
          <a:lstStyle>
            <a:lvl1pPr>
              <a:defRPr sz="1400"/>
            </a:lvl1pPr>
            <a:lvl2pPr>
              <a:defRPr sz="1200"/>
            </a:lvl2pPr>
            <a:lvl3pPr>
              <a:defRPr sz="11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11">
            <a:extLst>
              <a:ext uri="{FF2B5EF4-FFF2-40B4-BE49-F238E27FC236}">
                <a16:creationId xmlns:a16="http://schemas.microsoft.com/office/drawing/2014/main" id="{6C8674A1-214B-43B8-9571-E4FF435454A1}"/>
              </a:ext>
            </a:extLst>
          </p:cNvPr>
          <p:cNvSpPr>
            <a:spLocks noGrp="1"/>
          </p:cNvSpPr>
          <p:nvPr>
            <p:ph type="body" sz="quarter" idx="38"/>
          </p:nvPr>
        </p:nvSpPr>
        <p:spPr>
          <a:xfrm>
            <a:off x="9037831" y="1445150"/>
            <a:ext cx="2571557" cy="802988"/>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32" name="Text Placeholder 13">
            <a:extLst>
              <a:ext uri="{FF2B5EF4-FFF2-40B4-BE49-F238E27FC236}">
                <a16:creationId xmlns:a16="http://schemas.microsoft.com/office/drawing/2014/main" id="{40013B3D-3247-746F-823D-899FD651CC65}"/>
              </a:ext>
            </a:extLst>
          </p:cNvPr>
          <p:cNvSpPr>
            <a:spLocks noGrp="1"/>
          </p:cNvSpPr>
          <p:nvPr>
            <p:ph type="body" sz="quarter" idx="40"/>
          </p:nvPr>
        </p:nvSpPr>
        <p:spPr>
          <a:xfrm>
            <a:off x="9039723" y="4833920"/>
            <a:ext cx="2571559" cy="1210233"/>
          </a:xfrm>
        </p:spPr>
        <p:txBody>
          <a:bodyPr/>
          <a:lstStyle>
            <a:lvl1pPr>
              <a:defRPr sz="1400"/>
            </a:lvl1pPr>
            <a:lvl2pPr>
              <a:defRPr sz="1200"/>
            </a:lvl2pPr>
            <a:lvl3pPr>
              <a:defRPr sz="1100"/>
            </a:lvl3pPr>
            <a:lvl4pPr>
              <a:defRPr sz="900"/>
            </a:lvl4pPr>
            <a:lvl5pPr>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Text Placeholder 11">
            <a:extLst>
              <a:ext uri="{FF2B5EF4-FFF2-40B4-BE49-F238E27FC236}">
                <a16:creationId xmlns:a16="http://schemas.microsoft.com/office/drawing/2014/main" id="{536EBB86-49BD-E571-F8FB-2BC005F723CC}"/>
              </a:ext>
            </a:extLst>
          </p:cNvPr>
          <p:cNvSpPr>
            <a:spLocks noGrp="1"/>
          </p:cNvSpPr>
          <p:nvPr>
            <p:ph type="body" sz="quarter" idx="41"/>
          </p:nvPr>
        </p:nvSpPr>
        <p:spPr>
          <a:xfrm>
            <a:off x="9044869" y="3857500"/>
            <a:ext cx="2571557" cy="802988"/>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8" name="Picture Placeholder 4">
            <a:extLst>
              <a:ext uri="{FF2B5EF4-FFF2-40B4-BE49-F238E27FC236}">
                <a16:creationId xmlns:a16="http://schemas.microsoft.com/office/drawing/2014/main" id="{D2659E56-3EAB-744D-FEED-89DC9B256EDE}"/>
              </a:ext>
            </a:extLst>
          </p:cNvPr>
          <p:cNvSpPr>
            <a:spLocks noGrp="1" noChangeAspect="1"/>
          </p:cNvSpPr>
          <p:nvPr>
            <p:ph type="pic" sz="quarter" idx="42" hasCustomPrompt="1"/>
          </p:nvPr>
        </p:nvSpPr>
        <p:spPr>
          <a:xfrm>
            <a:off x="4359879" y="1445150"/>
            <a:ext cx="804672" cy="804672"/>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0" name="Picture Placeholder 4">
            <a:extLst>
              <a:ext uri="{FF2B5EF4-FFF2-40B4-BE49-F238E27FC236}">
                <a16:creationId xmlns:a16="http://schemas.microsoft.com/office/drawing/2014/main" id="{C8E492A4-1AD0-AB80-C9A1-586FF453A175}"/>
              </a:ext>
            </a:extLst>
          </p:cNvPr>
          <p:cNvSpPr>
            <a:spLocks noGrp="1" noChangeAspect="1"/>
          </p:cNvSpPr>
          <p:nvPr>
            <p:ph type="pic" sz="quarter" idx="43" hasCustomPrompt="1"/>
          </p:nvPr>
        </p:nvSpPr>
        <p:spPr>
          <a:xfrm>
            <a:off x="8130795" y="1445150"/>
            <a:ext cx="804672" cy="804672"/>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1" name="Picture Placeholder 4">
            <a:extLst>
              <a:ext uri="{FF2B5EF4-FFF2-40B4-BE49-F238E27FC236}">
                <a16:creationId xmlns:a16="http://schemas.microsoft.com/office/drawing/2014/main" id="{01BE1F79-760A-2223-7E09-5C0509E423E7}"/>
              </a:ext>
            </a:extLst>
          </p:cNvPr>
          <p:cNvSpPr>
            <a:spLocks noGrp="1" noChangeAspect="1"/>
          </p:cNvSpPr>
          <p:nvPr>
            <p:ph type="pic" sz="quarter" idx="44" hasCustomPrompt="1"/>
          </p:nvPr>
        </p:nvSpPr>
        <p:spPr>
          <a:xfrm>
            <a:off x="588963" y="3857500"/>
            <a:ext cx="804672" cy="804672"/>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2" name="Picture Placeholder 4">
            <a:extLst>
              <a:ext uri="{FF2B5EF4-FFF2-40B4-BE49-F238E27FC236}">
                <a16:creationId xmlns:a16="http://schemas.microsoft.com/office/drawing/2014/main" id="{014DCB13-CCBD-020C-DA20-4439A6BDCAF0}"/>
              </a:ext>
            </a:extLst>
          </p:cNvPr>
          <p:cNvSpPr>
            <a:spLocks noGrp="1" noChangeAspect="1"/>
          </p:cNvSpPr>
          <p:nvPr>
            <p:ph type="pic" sz="quarter" idx="45" hasCustomPrompt="1"/>
          </p:nvPr>
        </p:nvSpPr>
        <p:spPr>
          <a:xfrm>
            <a:off x="4354598" y="3857500"/>
            <a:ext cx="804672" cy="804672"/>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5" name="Picture Placeholder 4">
            <a:extLst>
              <a:ext uri="{FF2B5EF4-FFF2-40B4-BE49-F238E27FC236}">
                <a16:creationId xmlns:a16="http://schemas.microsoft.com/office/drawing/2014/main" id="{93932182-F7EF-2B6E-D8F8-A42EA8195390}"/>
              </a:ext>
            </a:extLst>
          </p:cNvPr>
          <p:cNvSpPr>
            <a:spLocks noGrp="1" noChangeAspect="1"/>
          </p:cNvSpPr>
          <p:nvPr>
            <p:ph type="pic" sz="quarter" idx="46" hasCustomPrompt="1"/>
          </p:nvPr>
        </p:nvSpPr>
        <p:spPr>
          <a:xfrm>
            <a:off x="8137833" y="3857500"/>
            <a:ext cx="804672" cy="804672"/>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Tree>
    <p:extLst>
      <p:ext uri="{BB962C8B-B14F-4D97-AF65-F5344CB8AC3E}">
        <p14:creationId xmlns:p14="http://schemas.microsoft.com/office/powerpoint/2010/main" val="4922646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24" userDrawn="1">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pace with Right Text Box">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57200"/>
            <a:ext cx="7348730" cy="553998"/>
          </a:xfrm>
        </p:spPr>
        <p:txBody>
          <a:bodyPr>
            <a:noAutofit/>
          </a:bodyPr>
          <a:lstStyle>
            <a:lvl1pPr>
              <a:defRPr sz="4000"/>
            </a:lvl1pPr>
          </a:lstStyle>
          <a:p>
            <a:r>
              <a:rPr lang="en-US"/>
              <a:t>Click to edit Master title style</a:t>
            </a:r>
          </a:p>
        </p:txBody>
      </p:sp>
      <p:sp>
        <p:nvSpPr>
          <p:cNvPr id="5" name="Rectangle 4">
            <a:extLst>
              <a:ext uri="{FF2B5EF4-FFF2-40B4-BE49-F238E27FC236}">
                <a16:creationId xmlns:a16="http://schemas.microsoft.com/office/drawing/2014/main" id="{AF641B69-EBB0-3F5B-5F0C-6CB14014C082}"/>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2" name="Text Placeholder 11">
            <a:extLst>
              <a:ext uri="{FF2B5EF4-FFF2-40B4-BE49-F238E27FC236}">
                <a16:creationId xmlns:a16="http://schemas.microsoft.com/office/drawing/2014/main" id="{E60700D0-E2F7-EC66-F50D-27DC81E8F7EC}"/>
              </a:ext>
            </a:extLst>
          </p:cNvPr>
          <p:cNvSpPr>
            <a:spLocks noGrp="1"/>
          </p:cNvSpPr>
          <p:nvPr>
            <p:ph type="body" sz="quarter" idx="18"/>
          </p:nvPr>
        </p:nvSpPr>
        <p:spPr>
          <a:xfrm>
            <a:off x="8134668" y="1443314"/>
            <a:ext cx="3474720" cy="822808"/>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3" name="Text Placeholder 4">
            <a:extLst>
              <a:ext uri="{FF2B5EF4-FFF2-40B4-BE49-F238E27FC236}">
                <a16:creationId xmlns:a16="http://schemas.microsoft.com/office/drawing/2014/main" id="{F110D5B3-B446-9D52-1AB6-635C23E9C4E8}"/>
              </a:ext>
            </a:extLst>
          </p:cNvPr>
          <p:cNvSpPr>
            <a:spLocks noGrp="1"/>
          </p:cNvSpPr>
          <p:nvPr>
            <p:ph type="body" sz="quarter" idx="22"/>
          </p:nvPr>
        </p:nvSpPr>
        <p:spPr>
          <a:xfrm>
            <a:off x="8131176" y="2434397"/>
            <a:ext cx="3478212" cy="3737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65871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guide id="5" pos="5016"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pace with Left Text Box">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57200"/>
            <a:ext cx="7348730" cy="553998"/>
          </a:xfrm>
        </p:spPr>
        <p:txBody>
          <a:bodyPr>
            <a:noAutofit/>
          </a:bodyPr>
          <a:lstStyle>
            <a:lvl1pPr>
              <a:defRPr sz="4000"/>
            </a:lvl1pPr>
          </a:lstStyle>
          <a:p>
            <a:r>
              <a:rPr lang="en-US"/>
              <a:t>Click to edit Master title style</a:t>
            </a:r>
          </a:p>
        </p:txBody>
      </p:sp>
      <p:sp>
        <p:nvSpPr>
          <p:cNvPr id="5" name="Rectangle 4">
            <a:extLst>
              <a:ext uri="{FF2B5EF4-FFF2-40B4-BE49-F238E27FC236}">
                <a16:creationId xmlns:a16="http://schemas.microsoft.com/office/drawing/2014/main" id="{AF641B69-EBB0-3F5B-5F0C-6CB14014C082}"/>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2" name="Text Placeholder 11">
            <a:extLst>
              <a:ext uri="{FF2B5EF4-FFF2-40B4-BE49-F238E27FC236}">
                <a16:creationId xmlns:a16="http://schemas.microsoft.com/office/drawing/2014/main" id="{E60700D0-E2F7-EC66-F50D-27DC81E8F7EC}"/>
              </a:ext>
            </a:extLst>
          </p:cNvPr>
          <p:cNvSpPr>
            <a:spLocks noGrp="1"/>
          </p:cNvSpPr>
          <p:nvPr>
            <p:ph type="body" sz="quarter" idx="18"/>
          </p:nvPr>
        </p:nvSpPr>
        <p:spPr>
          <a:xfrm>
            <a:off x="588263" y="1443314"/>
            <a:ext cx="3474720" cy="822808"/>
          </a:xfrm>
        </p:spPr>
        <p:txBody>
          <a:bodyPr anchor="b"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3" name="Text Placeholder 4">
            <a:extLst>
              <a:ext uri="{FF2B5EF4-FFF2-40B4-BE49-F238E27FC236}">
                <a16:creationId xmlns:a16="http://schemas.microsoft.com/office/drawing/2014/main" id="{F110D5B3-B446-9D52-1AB6-635C23E9C4E8}"/>
              </a:ext>
            </a:extLst>
          </p:cNvPr>
          <p:cNvSpPr>
            <a:spLocks noGrp="1"/>
          </p:cNvSpPr>
          <p:nvPr>
            <p:ph type="body" sz="quarter" idx="22"/>
          </p:nvPr>
        </p:nvSpPr>
        <p:spPr>
          <a:xfrm>
            <a:off x="588263" y="2434397"/>
            <a:ext cx="3478212" cy="3737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388860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guide id="5" pos="501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CollegeBoard, No Accent Colo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A3AD5C1C-89B1-B711-41B5-035A4DBDB731}"/>
              </a:ext>
            </a:extLst>
          </p:cNvPr>
          <p:cNvSpPr>
            <a:spLocks noGrp="1"/>
          </p:cNvSpPr>
          <p:nvPr>
            <p:ph type="body" sz="quarter" idx="12" hasCustomPrompt="1"/>
          </p:nvPr>
        </p:nvSpPr>
        <p:spPr>
          <a:xfrm>
            <a:off x="584200" y="3556394"/>
            <a:ext cx="5507739"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pic>
        <p:nvPicPr>
          <p:cNvPr id="10" name="Graphic 9">
            <a:extLst>
              <a:ext uri="{FF2B5EF4-FFF2-40B4-BE49-F238E27FC236}">
                <a16:creationId xmlns:a16="http://schemas.microsoft.com/office/drawing/2014/main" id="{6A4207C9-B0CA-75EB-8132-80F224DC5FC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6805" y="6172200"/>
            <a:ext cx="2156396" cy="396138"/>
          </a:xfrm>
          <a:prstGeom prst="rect">
            <a:avLst/>
          </a:prstGeom>
        </p:spPr>
      </p:pic>
      <p:sp>
        <p:nvSpPr>
          <p:cNvPr id="24" name="Picture Placeholder 23">
            <a:extLst>
              <a:ext uri="{FF2B5EF4-FFF2-40B4-BE49-F238E27FC236}">
                <a16:creationId xmlns:a16="http://schemas.microsoft.com/office/drawing/2014/main" id="{C0C3F9F6-CB2B-7544-7316-6C6A4EC03062}"/>
              </a:ext>
            </a:extLst>
          </p:cNvPr>
          <p:cNvSpPr>
            <a:spLocks noGrp="1"/>
          </p:cNvSpPr>
          <p:nvPr>
            <p:ph type="pic" sz="quarter" idx="16"/>
          </p:nvPr>
        </p:nvSpPr>
        <p:spPr>
          <a:xfrm>
            <a:off x="6578250" y="1"/>
            <a:ext cx="5613751" cy="6857999"/>
          </a:xfrm>
          <a:custGeom>
            <a:avLst/>
            <a:gdLst>
              <a:gd name="connsiteX0" fmla="*/ 3534 w 5613751"/>
              <a:gd name="connsiteY0" fmla="*/ 0 h 6857999"/>
              <a:gd name="connsiteX1" fmla="*/ 5613751 w 5613751"/>
              <a:gd name="connsiteY1" fmla="*/ 0 h 6857999"/>
              <a:gd name="connsiteX2" fmla="*/ 5613750 w 5613751"/>
              <a:gd name="connsiteY2" fmla="*/ 6857999 h 6857999"/>
              <a:gd name="connsiteX3" fmla="*/ 1490895 w 5613751"/>
              <a:gd name="connsiteY3" fmla="*/ 6857998 h 6857999"/>
              <a:gd name="connsiteX4" fmla="*/ 1288362 w 5613751"/>
              <a:gd name="connsiteY4" fmla="*/ 6166853 h 6857999"/>
              <a:gd name="connsiteX5" fmla="*/ 4643 w 5613751"/>
              <a:gd name="connsiteY5" fmla="*/ 104874 h 6857999"/>
              <a:gd name="connsiteX6" fmla="*/ 892 w 5613751"/>
              <a:gd name="connsiteY6" fmla="*/ 1535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751" h="6857999">
                <a:moveTo>
                  <a:pt x="3534" y="0"/>
                </a:moveTo>
                <a:lnTo>
                  <a:pt x="5613751" y="0"/>
                </a:lnTo>
                <a:lnTo>
                  <a:pt x="5613750" y="6857999"/>
                </a:lnTo>
                <a:lnTo>
                  <a:pt x="1490895" y="6857998"/>
                </a:lnTo>
                <a:lnTo>
                  <a:pt x="1288362" y="6166853"/>
                </a:lnTo>
                <a:cubicBezTo>
                  <a:pt x="781884" y="4375483"/>
                  <a:pt x="340633" y="2358608"/>
                  <a:pt x="4643" y="104874"/>
                </a:cubicBezTo>
                <a:cubicBezTo>
                  <a:pt x="124" y="74579"/>
                  <a:pt x="-1028" y="44621"/>
                  <a:pt x="892" y="15357"/>
                </a:cubicBezTo>
                <a:close/>
              </a:path>
            </a:pathLst>
          </a:custGeom>
          <a:blipFill>
            <a:blip r:embed="rId3"/>
            <a:stretch>
              <a:fillRect r="-972" b="-972"/>
            </a:stretch>
          </a:blipFill>
        </p:spPr>
        <p:txBody>
          <a:bodyPr wrap="square">
            <a:noAutofit/>
          </a:bodyPr>
          <a:lstStyle/>
          <a:p>
            <a:r>
              <a:rPr lang="en-US" dirty="0"/>
              <a:t>Click icon to add picture</a:t>
            </a:r>
          </a:p>
        </p:txBody>
      </p:sp>
      <p:sp>
        <p:nvSpPr>
          <p:cNvPr id="3" name="Text Placeholder 3">
            <a:extLst>
              <a:ext uri="{FF2B5EF4-FFF2-40B4-BE49-F238E27FC236}">
                <a16:creationId xmlns:a16="http://schemas.microsoft.com/office/drawing/2014/main" id="{65F06EB7-6364-E31B-0229-5BCD5BF11962}"/>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4" name="Text Placeholder 3">
            <a:extLst>
              <a:ext uri="{FF2B5EF4-FFF2-40B4-BE49-F238E27FC236}">
                <a16:creationId xmlns:a16="http://schemas.microsoft.com/office/drawing/2014/main" id="{ED972B0C-DD42-5559-F22E-8B0362BAC604}"/>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spTree>
    <p:extLst>
      <p:ext uri="{BB962C8B-B14F-4D97-AF65-F5344CB8AC3E}">
        <p14:creationId xmlns:p14="http://schemas.microsoft.com/office/powerpoint/2010/main" val="1089357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no top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7336537" cy="553998"/>
          </a:xfrm>
        </p:spPr>
        <p:txBody>
          <a:bodyPr/>
          <a:lstStyle/>
          <a:p>
            <a:r>
              <a:rPr lang="en-US"/>
              <a:t>Click to edit Master title style</a:t>
            </a:r>
          </a:p>
        </p:txBody>
      </p:sp>
    </p:spTree>
    <p:extLst>
      <p:ext uri="{BB962C8B-B14F-4D97-AF65-F5344CB8AC3E}">
        <p14:creationId xmlns:p14="http://schemas.microsoft.com/office/powerpoint/2010/main" val="2232855122"/>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w/ Text Lef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6DB808D-E804-32EC-2574-5E9E7FDC828B}"/>
              </a:ext>
            </a:extLst>
          </p:cNvPr>
          <p:cNvSpPr>
            <a:spLocks noGrp="1"/>
          </p:cNvSpPr>
          <p:nvPr>
            <p:ph type="body" sz="quarter" idx="12"/>
          </p:nvPr>
        </p:nvSpPr>
        <p:spPr>
          <a:xfrm>
            <a:off x="6242050" y="457200"/>
            <a:ext cx="5360988" cy="571500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457200"/>
            <a:ext cx="4707636" cy="5714999"/>
          </a:xfrm>
        </p:spPr>
        <p:txBody>
          <a:bodyPr wrap="square" anchor="ctr" anchorCtr="0">
            <a:noAutofit/>
          </a:bodyPr>
          <a:lstStyle>
            <a:lvl1pPr>
              <a:defRPr sz="5400"/>
            </a:lvl1pPr>
          </a:lstStyle>
          <a:p>
            <a:r>
              <a:rPr lang="en-US"/>
              <a:t>Click to edit Master title style</a:t>
            </a:r>
          </a:p>
        </p:txBody>
      </p:sp>
      <p:sp>
        <p:nvSpPr>
          <p:cNvPr id="6" name="Rectangle 5">
            <a:extLst>
              <a:ext uri="{FF2B5EF4-FFF2-40B4-BE49-F238E27FC236}">
                <a16:creationId xmlns:a16="http://schemas.microsoft.com/office/drawing/2014/main" id="{71A541A7-7463-F363-8520-17AA37C28C44}"/>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3087024065"/>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userDrawn="1">
          <p15:clr>
            <a:srgbClr val="5ACBF0"/>
          </p15:clr>
        </p15:guide>
        <p15:guide id="34" pos="3336" userDrawn="1">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ubtitle w/ Text Left w/ Bullet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1FFE6A4-253F-C210-A198-7B15B223E13C}"/>
              </a:ext>
            </a:extLst>
          </p:cNvPr>
          <p:cNvSpPr>
            <a:spLocks noGrp="1"/>
          </p:cNvSpPr>
          <p:nvPr>
            <p:ph type="title"/>
          </p:nvPr>
        </p:nvSpPr>
        <p:spPr>
          <a:xfrm>
            <a:off x="588264" y="1676400"/>
            <a:ext cx="4707636" cy="1930024"/>
          </a:xfrm>
        </p:spPr>
        <p:txBody>
          <a:bodyPr wrap="square" anchor="b" anchorCtr="0">
            <a:noAutofit/>
          </a:bodyPr>
          <a:lstStyle>
            <a:lvl1pPr>
              <a:defRPr sz="5400"/>
            </a:lvl1pPr>
          </a:lstStyle>
          <a:p>
            <a:r>
              <a:rPr lang="en-US"/>
              <a:t>Click to edit Master title style</a:t>
            </a:r>
          </a:p>
        </p:txBody>
      </p:sp>
      <p:sp>
        <p:nvSpPr>
          <p:cNvPr id="4" name="Text Placeholder 7">
            <a:extLst>
              <a:ext uri="{FF2B5EF4-FFF2-40B4-BE49-F238E27FC236}">
                <a16:creationId xmlns:a16="http://schemas.microsoft.com/office/drawing/2014/main" id="{802CBD33-22CC-A739-9F29-907CCCFE6AC7}"/>
              </a:ext>
            </a:extLst>
          </p:cNvPr>
          <p:cNvSpPr>
            <a:spLocks noGrp="1"/>
          </p:cNvSpPr>
          <p:nvPr>
            <p:ph type="body" sz="quarter" idx="11"/>
          </p:nvPr>
        </p:nvSpPr>
        <p:spPr>
          <a:xfrm>
            <a:off x="584200" y="3883025"/>
            <a:ext cx="4707636" cy="784509"/>
          </a:xfrm>
        </p:spPr>
        <p:txBody>
          <a:bodyPr>
            <a:noAutofit/>
          </a:bodyPr>
          <a:lstStyle>
            <a:lvl1pPr marL="0" indent="0">
              <a:buNone/>
              <a:defRPr sz="1800"/>
            </a:lvl1pPr>
          </a:lstStyle>
          <a:p>
            <a:pPr lvl="0"/>
            <a:r>
              <a:rPr lang="en-US"/>
              <a:t>Click to edit Master text styles</a:t>
            </a:r>
          </a:p>
        </p:txBody>
      </p:sp>
      <p:sp>
        <p:nvSpPr>
          <p:cNvPr id="6" name="Text Placeholder 4">
            <a:extLst>
              <a:ext uri="{FF2B5EF4-FFF2-40B4-BE49-F238E27FC236}">
                <a16:creationId xmlns:a16="http://schemas.microsoft.com/office/drawing/2014/main" id="{03206946-39CF-6032-0033-0BBEC64F8249}"/>
              </a:ext>
            </a:extLst>
          </p:cNvPr>
          <p:cNvSpPr>
            <a:spLocks noGrp="1"/>
          </p:cNvSpPr>
          <p:nvPr>
            <p:ph type="body" sz="quarter" idx="12"/>
          </p:nvPr>
        </p:nvSpPr>
        <p:spPr>
          <a:xfrm>
            <a:off x="6242050" y="457200"/>
            <a:ext cx="5360988" cy="5715000"/>
          </a:xfrm>
        </p:spPr>
        <p:txBody>
          <a:bodyPr anchor="ctr" anchorCtr="0"/>
          <a:lstStyle>
            <a:lvl1pPr>
              <a:spcAft>
                <a:spcPts val="1000"/>
              </a:spcAft>
              <a:defRPr/>
            </a:lvl1pPr>
            <a:lvl2pPr>
              <a:spcAft>
                <a:spcPts val="1000"/>
              </a:spcAft>
              <a:defRPr/>
            </a:lvl2pPr>
            <a:lvl3pPr>
              <a:spcAft>
                <a:spcPts val="1000"/>
              </a:spcAft>
              <a:defRPr/>
            </a:lvl3pPr>
            <a:lvl4pPr>
              <a:spcAft>
                <a:spcPts val="1000"/>
              </a:spcAft>
              <a:defRPr/>
            </a:lvl4pPr>
            <a:lvl5pPr>
              <a:spcAft>
                <a:spcPts val="10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911C12DC-4A24-09E4-A3ED-E01F3028EA67}"/>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363902570"/>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userDrawn="1">
          <p15:clr>
            <a:srgbClr val="5ACBF0"/>
          </p15:clr>
        </p15:guide>
        <p15:guide id="34" pos="3336" userDrawn="1">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ubtitle Text Left w/ icon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1FFE6A4-253F-C210-A198-7B15B223E13C}"/>
              </a:ext>
            </a:extLst>
          </p:cNvPr>
          <p:cNvSpPr>
            <a:spLocks noGrp="1"/>
          </p:cNvSpPr>
          <p:nvPr>
            <p:ph type="title"/>
          </p:nvPr>
        </p:nvSpPr>
        <p:spPr>
          <a:xfrm>
            <a:off x="588264" y="1676400"/>
            <a:ext cx="4707636" cy="1930024"/>
          </a:xfrm>
        </p:spPr>
        <p:txBody>
          <a:bodyPr wrap="square" anchor="b" anchorCtr="0">
            <a:noAutofit/>
          </a:bodyPr>
          <a:lstStyle>
            <a:lvl1pPr>
              <a:defRPr sz="5400"/>
            </a:lvl1pPr>
          </a:lstStyle>
          <a:p>
            <a:r>
              <a:rPr lang="en-US"/>
              <a:t>Click to edit Master title style</a:t>
            </a:r>
          </a:p>
        </p:txBody>
      </p:sp>
      <p:sp>
        <p:nvSpPr>
          <p:cNvPr id="4" name="Text Placeholder 7">
            <a:extLst>
              <a:ext uri="{FF2B5EF4-FFF2-40B4-BE49-F238E27FC236}">
                <a16:creationId xmlns:a16="http://schemas.microsoft.com/office/drawing/2014/main" id="{802CBD33-22CC-A739-9F29-907CCCFE6AC7}"/>
              </a:ext>
            </a:extLst>
          </p:cNvPr>
          <p:cNvSpPr>
            <a:spLocks noGrp="1"/>
          </p:cNvSpPr>
          <p:nvPr>
            <p:ph type="body" sz="quarter" idx="11"/>
          </p:nvPr>
        </p:nvSpPr>
        <p:spPr>
          <a:xfrm>
            <a:off x="584200" y="3883025"/>
            <a:ext cx="4707636" cy="784509"/>
          </a:xfrm>
        </p:spPr>
        <p:txBody>
          <a:bodyPr>
            <a:noAutofit/>
          </a:bodyPr>
          <a:lstStyle>
            <a:lvl1pPr marL="0" indent="0">
              <a:buNone/>
              <a:defRPr sz="1800"/>
            </a:lvl1pPr>
          </a:lstStyle>
          <a:p>
            <a:pPr lvl="0"/>
            <a:r>
              <a:rPr lang="en-US"/>
              <a:t>Click to edit Master text styles</a:t>
            </a:r>
          </a:p>
        </p:txBody>
      </p:sp>
      <p:sp>
        <p:nvSpPr>
          <p:cNvPr id="6" name="Text Placeholder 4">
            <a:extLst>
              <a:ext uri="{FF2B5EF4-FFF2-40B4-BE49-F238E27FC236}">
                <a16:creationId xmlns:a16="http://schemas.microsoft.com/office/drawing/2014/main" id="{03206946-39CF-6032-0033-0BBEC64F8249}"/>
              </a:ext>
            </a:extLst>
          </p:cNvPr>
          <p:cNvSpPr>
            <a:spLocks noGrp="1"/>
          </p:cNvSpPr>
          <p:nvPr>
            <p:ph type="body" sz="quarter" idx="12"/>
          </p:nvPr>
        </p:nvSpPr>
        <p:spPr>
          <a:xfrm>
            <a:off x="7328950" y="457200"/>
            <a:ext cx="4274088" cy="1219200"/>
          </a:xfrm>
        </p:spPr>
        <p:txBody>
          <a:bodyPr anchor="ctr" anchorCtr="0"/>
          <a:lstStyle>
            <a:lvl1pPr>
              <a:spcAft>
                <a:spcPts val="1000"/>
              </a:spcAft>
              <a:defRPr sz="1400"/>
            </a:lvl1pPr>
            <a:lvl2pPr>
              <a:spcAft>
                <a:spcPts val="1000"/>
              </a:spcAft>
              <a:defRPr sz="1200"/>
            </a:lvl2pPr>
            <a:lvl3pPr>
              <a:spcAft>
                <a:spcPts val="1000"/>
              </a:spcAft>
              <a:defRPr sz="1100"/>
            </a:lvl3pPr>
            <a:lvl4pPr>
              <a:spcAft>
                <a:spcPts val="1000"/>
              </a:spcAft>
              <a:defRPr sz="900"/>
            </a:lvl4pPr>
            <a:lvl5pPr>
              <a:spcAft>
                <a:spcPts val="100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911C12DC-4A24-09E4-A3ED-E01F3028EA67}"/>
              </a:ext>
            </a:extLst>
          </p:cNvPr>
          <p:cNvSpPr/>
          <p:nvPr userDrawn="1"/>
        </p:nvSpPr>
        <p:spPr bwMode="auto">
          <a:xfrm>
            <a:off x="0" y="-2"/>
            <a:ext cx="12192000" cy="2073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2" name="Picture Placeholder 4">
            <a:extLst>
              <a:ext uri="{FF2B5EF4-FFF2-40B4-BE49-F238E27FC236}">
                <a16:creationId xmlns:a16="http://schemas.microsoft.com/office/drawing/2014/main" id="{D252162C-523B-F645-9AED-821EAA4452CF}"/>
              </a:ext>
            </a:extLst>
          </p:cNvPr>
          <p:cNvSpPr>
            <a:spLocks noGrp="1"/>
          </p:cNvSpPr>
          <p:nvPr>
            <p:ph type="pic" sz="quarter" idx="10" hasCustomPrompt="1"/>
          </p:nvPr>
        </p:nvSpPr>
        <p:spPr>
          <a:xfrm>
            <a:off x="6255621" y="602098"/>
            <a:ext cx="929404" cy="929404"/>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5" name="Text Placeholder 4">
            <a:extLst>
              <a:ext uri="{FF2B5EF4-FFF2-40B4-BE49-F238E27FC236}">
                <a16:creationId xmlns:a16="http://schemas.microsoft.com/office/drawing/2014/main" id="{1C95F42E-9B78-44A6-B4F4-460418DC6BEB}"/>
              </a:ext>
            </a:extLst>
          </p:cNvPr>
          <p:cNvSpPr>
            <a:spLocks noGrp="1"/>
          </p:cNvSpPr>
          <p:nvPr>
            <p:ph type="body" sz="quarter" idx="13"/>
          </p:nvPr>
        </p:nvSpPr>
        <p:spPr>
          <a:xfrm>
            <a:off x="7328950" y="3454400"/>
            <a:ext cx="4274088" cy="1219200"/>
          </a:xfrm>
        </p:spPr>
        <p:txBody>
          <a:bodyPr anchor="ctr" anchorCtr="0"/>
          <a:lstStyle>
            <a:lvl1pPr>
              <a:spcAft>
                <a:spcPts val="1000"/>
              </a:spcAft>
              <a:defRPr sz="1400"/>
            </a:lvl1pPr>
            <a:lvl2pPr>
              <a:spcAft>
                <a:spcPts val="1000"/>
              </a:spcAft>
              <a:defRPr sz="1200"/>
            </a:lvl2pPr>
            <a:lvl3pPr>
              <a:spcAft>
                <a:spcPts val="1000"/>
              </a:spcAft>
              <a:defRPr sz="1100"/>
            </a:lvl3pPr>
            <a:lvl4pPr>
              <a:spcAft>
                <a:spcPts val="1000"/>
              </a:spcAft>
              <a:defRPr sz="900"/>
            </a:lvl4pPr>
            <a:lvl5pPr>
              <a:spcAft>
                <a:spcPts val="100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4">
            <a:extLst>
              <a:ext uri="{FF2B5EF4-FFF2-40B4-BE49-F238E27FC236}">
                <a16:creationId xmlns:a16="http://schemas.microsoft.com/office/drawing/2014/main" id="{C25A217B-391A-FD0F-2C19-098B67D3318A}"/>
              </a:ext>
            </a:extLst>
          </p:cNvPr>
          <p:cNvSpPr>
            <a:spLocks noGrp="1"/>
          </p:cNvSpPr>
          <p:nvPr>
            <p:ph type="body" sz="quarter" idx="14"/>
          </p:nvPr>
        </p:nvSpPr>
        <p:spPr>
          <a:xfrm>
            <a:off x="7328950" y="1955800"/>
            <a:ext cx="4274088" cy="1219200"/>
          </a:xfrm>
        </p:spPr>
        <p:txBody>
          <a:bodyPr anchor="ctr" anchorCtr="0"/>
          <a:lstStyle>
            <a:lvl1pPr>
              <a:spcAft>
                <a:spcPts val="1000"/>
              </a:spcAft>
              <a:defRPr sz="1400"/>
            </a:lvl1pPr>
            <a:lvl2pPr>
              <a:spcAft>
                <a:spcPts val="1000"/>
              </a:spcAft>
              <a:defRPr sz="1200"/>
            </a:lvl2pPr>
            <a:lvl3pPr>
              <a:spcAft>
                <a:spcPts val="1000"/>
              </a:spcAft>
              <a:defRPr sz="1100"/>
            </a:lvl3pPr>
            <a:lvl4pPr>
              <a:spcAft>
                <a:spcPts val="1000"/>
              </a:spcAft>
              <a:defRPr sz="900"/>
            </a:lvl4pPr>
            <a:lvl5pPr>
              <a:spcAft>
                <a:spcPts val="100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
            <a:extLst>
              <a:ext uri="{FF2B5EF4-FFF2-40B4-BE49-F238E27FC236}">
                <a16:creationId xmlns:a16="http://schemas.microsoft.com/office/drawing/2014/main" id="{91EF34DC-CEBF-A473-D2C3-26C98B3EB803}"/>
              </a:ext>
            </a:extLst>
          </p:cNvPr>
          <p:cNvSpPr>
            <a:spLocks noGrp="1"/>
          </p:cNvSpPr>
          <p:nvPr>
            <p:ph type="body" sz="quarter" idx="15"/>
          </p:nvPr>
        </p:nvSpPr>
        <p:spPr>
          <a:xfrm>
            <a:off x="7328950" y="4953000"/>
            <a:ext cx="4274088" cy="1219200"/>
          </a:xfrm>
        </p:spPr>
        <p:txBody>
          <a:bodyPr anchor="ctr" anchorCtr="0"/>
          <a:lstStyle>
            <a:lvl1pPr>
              <a:spcAft>
                <a:spcPts val="1000"/>
              </a:spcAft>
              <a:defRPr sz="1400"/>
            </a:lvl1pPr>
            <a:lvl2pPr>
              <a:spcAft>
                <a:spcPts val="1000"/>
              </a:spcAft>
              <a:defRPr sz="1200"/>
            </a:lvl2pPr>
            <a:lvl3pPr>
              <a:spcAft>
                <a:spcPts val="1000"/>
              </a:spcAft>
              <a:defRPr sz="1100"/>
            </a:lvl3pPr>
            <a:lvl4pPr>
              <a:spcAft>
                <a:spcPts val="1000"/>
              </a:spcAft>
              <a:defRPr sz="900"/>
            </a:lvl4pPr>
            <a:lvl5pPr>
              <a:spcAft>
                <a:spcPts val="100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4">
            <a:extLst>
              <a:ext uri="{FF2B5EF4-FFF2-40B4-BE49-F238E27FC236}">
                <a16:creationId xmlns:a16="http://schemas.microsoft.com/office/drawing/2014/main" id="{245E178C-5952-100B-B669-EEB8D81242DD}"/>
              </a:ext>
            </a:extLst>
          </p:cNvPr>
          <p:cNvSpPr>
            <a:spLocks noGrp="1"/>
          </p:cNvSpPr>
          <p:nvPr>
            <p:ph type="pic" sz="quarter" idx="16" hasCustomPrompt="1"/>
          </p:nvPr>
        </p:nvSpPr>
        <p:spPr>
          <a:xfrm>
            <a:off x="6255621" y="2100698"/>
            <a:ext cx="929404" cy="929404"/>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1" name="Picture Placeholder 4">
            <a:extLst>
              <a:ext uri="{FF2B5EF4-FFF2-40B4-BE49-F238E27FC236}">
                <a16:creationId xmlns:a16="http://schemas.microsoft.com/office/drawing/2014/main" id="{8E828376-3D36-F7E7-923D-71C75D110B7A}"/>
              </a:ext>
            </a:extLst>
          </p:cNvPr>
          <p:cNvSpPr>
            <a:spLocks noGrp="1"/>
          </p:cNvSpPr>
          <p:nvPr>
            <p:ph type="pic" sz="quarter" idx="17" hasCustomPrompt="1"/>
          </p:nvPr>
        </p:nvSpPr>
        <p:spPr>
          <a:xfrm>
            <a:off x="6255621" y="3599298"/>
            <a:ext cx="929404" cy="929404"/>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2" name="Picture Placeholder 4">
            <a:extLst>
              <a:ext uri="{FF2B5EF4-FFF2-40B4-BE49-F238E27FC236}">
                <a16:creationId xmlns:a16="http://schemas.microsoft.com/office/drawing/2014/main" id="{2F7AEB0C-85B8-4FFC-7E2E-9A107F70DE3D}"/>
              </a:ext>
            </a:extLst>
          </p:cNvPr>
          <p:cNvSpPr>
            <a:spLocks noGrp="1"/>
          </p:cNvSpPr>
          <p:nvPr>
            <p:ph type="pic" sz="quarter" idx="18" hasCustomPrompt="1"/>
          </p:nvPr>
        </p:nvSpPr>
        <p:spPr>
          <a:xfrm>
            <a:off x="6255621" y="5097898"/>
            <a:ext cx="929404" cy="929404"/>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cxnSp>
        <p:nvCxnSpPr>
          <p:cNvPr id="14" name="Straight Connector 13">
            <a:extLst>
              <a:ext uri="{FF2B5EF4-FFF2-40B4-BE49-F238E27FC236}">
                <a16:creationId xmlns:a16="http://schemas.microsoft.com/office/drawing/2014/main" id="{CEC72DDF-F9AE-49EE-0B7B-C58BD9333589}"/>
              </a:ext>
            </a:extLst>
          </p:cNvPr>
          <p:cNvCxnSpPr>
            <a:cxnSpLocks/>
          </p:cNvCxnSpPr>
          <p:nvPr userDrawn="1"/>
        </p:nvCxnSpPr>
        <p:spPr>
          <a:xfrm>
            <a:off x="7328950" y="1816100"/>
            <a:ext cx="4274088" cy="0"/>
          </a:xfrm>
          <a:prstGeom prst="line">
            <a:avLst/>
          </a:prstGeom>
          <a:ln w="158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FBF62FD-4B6C-02AB-C93E-1F5C70599A2C}"/>
              </a:ext>
            </a:extLst>
          </p:cNvPr>
          <p:cNvCxnSpPr>
            <a:cxnSpLocks/>
          </p:cNvCxnSpPr>
          <p:nvPr userDrawn="1"/>
        </p:nvCxnSpPr>
        <p:spPr>
          <a:xfrm>
            <a:off x="7328950" y="3314700"/>
            <a:ext cx="4274088" cy="0"/>
          </a:xfrm>
          <a:prstGeom prst="line">
            <a:avLst/>
          </a:prstGeom>
          <a:ln w="158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3EA318F-2883-8323-893E-0CB7B5599A3D}"/>
              </a:ext>
            </a:extLst>
          </p:cNvPr>
          <p:cNvCxnSpPr>
            <a:cxnSpLocks/>
          </p:cNvCxnSpPr>
          <p:nvPr userDrawn="1"/>
        </p:nvCxnSpPr>
        <p:spPr>
          <a:xfrm>
            <a:off x="7328950" y="4813300"/>
            <a:ext cx="4274088" cy="0"/>
          </a:xfrm>
          <a:prstGeom prst="line">
            <a:avLst/>
          </a:prstGeom>
          <a:ln w="158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872953"/>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userDrawn="1">
          <p15:clr>
            <a:srgbClr val="5ACBF0"/>
          </p15:clr>
        </p15:guide>
        <p15:guide id="34" pos="3336" userDrawn="1">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1F659-A514-6369-0C07-FD03B3A1CC57}"/>
              </a:ext>
            </a:extLst>
          </p:cNvPr>
          <p:cNvSpPr>
            <a:spLocks noGrp="1"/>
          </p:cNvSpPr>
          <p:nvPr>
            <p:ph type="title" hasCustomPrompt="1"/>
          </p:nvPr>
        </p:nvSpPr>
        <p:spPr>
          <a:xfrm>
            <a:off x="588263" y="876300"/>
            <a:ext cx="4707636" cy="2730124"/>
          </a:xfrm>
        </p:spPr>
        <p:txBody>
          <a:bodyPr vert="horz" wrap="square" lIns="0" tIns="0" rIns="0" bIns="0" rtlCol="0" anchor="b" anchorCtr="0">
            <a:noAutofit/>
          </a:bodyPr>
          <a:lstStyle>
            <a:lvl1pPr>
              <a:defRPr lang="en-US" sz="5400" dirty="0"/>
            </a:lvl1pPr>
          </a:lstStyle>
          <a:p>
            <a:pPr marL="0" lvl="0"/>
            <a:r>
              <a:rPr lang="en-US"/>
              <a:t>Agenda</a:t>
            </a:r>
          </a:p>
        </p:txBody>
      </p:sp>
      <p:sp>
        <p:nvSpPr>
          <p:cNvPr id="5" name="Text Placeholder 4">
            <a:extLst>
              <a:ext uri="{FF2B5EF4-FFF2-40B4-BE49-F238E27FC236}">
                <a16:creationId xmlns:a16="http://schemas.microsoft.com/office/drawing/2014/main" id="{C1D96A7D-167A-8A7B-D4B6-FBD6F6979F60}"/>
              </a:ext>
            </a:extLst>
          </p:cNvPr>
          <p:cNvSpPr>
            <a:spLocks noGrp="1"/>
          </p:cNvSpPr>
          <p:nvPr>
            <p:ph type="body" sz="quarter" idx="10" hasCustomPrompt="1"/>
          </p:nvPr>
        </p:nvSpPr>
        <p:spPr>
          <a:xfrm>
            <a:off x="6096000" y="883919"/>
            <a:ext cx="708661" cy="708661"/>
          </a:xfrm>
        </p:spPr>
        <p:txBody>
          <a:bodyPr anchor="b" anchorCtr="0"/>
          <a:lstStyle>
            <a:lvl1pPr>
              <a:lnSpc>
                <a:spcPct val="100000"/>
              </a:lnSpc>
              <a:spcAft>
                <a:spcPts val="0"/>
              </a:spcAft>
              <a:defRPr sz="4400" b="1">
                <a:solidFill>
                  <a:schemeClr val="tx1"/>
                </a:solidFill>
                <a:latin typeface="+mj-lt"/>
              </a:defRPr>
            </a:lvl1pPr>
          </a:lstStyle>
          <a:p>
            <a:pPr lvl="0"/>
            <a:r>
              <a:rPr lang="en-US"/>
              <a:t>01</a:t>
            </a:r>
          </a:p>
        </p:txBody>
      </p:sp>
      <p:sp>
        <p:nvSpPr>
          <p:cNvPr id="7" name="Text Placeholder 6">
            <a:extLst>
              <a:ext uri="{FF2B5EF4-FFF2-40B4-BE49-F238E27FC236}">
                <a16:creationId xmlns:a16="http://schemas.microsoft.com/office/drawing/2014/main" id="{F32671F1-DDEE-8A16-ECE1-8E9D23B9FD0F}"/>
              </a:ext>
            </a:extLst>
          </p:cNvPr>
          <p:cNvSpPr>
            <a:spLocks noGrp="1"/>
          </p:cNvSpPr>
          <p:nvPr>
            <p:ph type="body" sz="quarter" idx="11" hasCustomPrompt="1"/>
          </p:nvPr>
        </p:nvSpPr>
        <p:spPr>
          <a:xfrm>
            <a:off x="6956425" y="883920"/>
            <a:ext cx="4652963" cy="708025"/>
          </a:xfrm>
        </p:spPr>
        <p:txBody>
          <a:bodyPr anchor="ctr" anchorCtr="0"/>
          <a:lstStyle>
            <a:lvl1pPr>
              <a:defRPr sz="2000"/>
            </a:lvl1pPr>
            <a:lvl2pPr>
              <a:buNone/>
              <a:defRPr/>
            </a:lvl2pPr>
          </a:lstStyle>
          <a:p>
            <a:pPr lvl="0"/>
            <a:r>
              <a:rPr lang="en-US"/>
              <a:t>Title of first section</a:t>
            </a:r>
          </a:p>
        </p:txBody>
      </p:sp>
      <p:sp>
        <p:nvSpPr>
          <p:cNvPr id="8" name="Text Placeholder 4">
            <a:extLst>
              <a:ext uri="{FF2B5EF4-FFF2-40B4-BE49-F238E27FC236}">
                <a16:creationId xmlns:a16="http://schemas.microsoft.com/office/drawing/2014/main" id="{5BBBAA87-285D-E641-5865-3710A02CAE29}"/>
              </a:ext>
            </a:extLst>
          </p:cNvPr>
          <p:cNvSpPr>
            <a:spLocks noGrp="1"/>
          </p:cNvSpPr>
          <p:nvPr>
            <p:ph type="body" sz="quarter" idx="12" hasCustomPrompt="1"/>
          </p:nvPr>
        </p:nvSpPr>
        <p:spPr>
          <a:xfrm>
            <a:off x="6096000" y="2715767"/>
            <a:ext cx="708661" cy="708661"/>
          </a:xfrm>
        </p:spPr>
        <p:txBody>
          <a:bodyPr anchor="b" anchorCtr="0"/>
          <a:lstStyle>
            <a:lvl1pPr>
              <a:lnSpc>
                <a:spcPct val="100000"/>
              </a:lnSpc>
              <a:spcAft>
                <a:spcPts val="0"/>
              </a:spcAft>
              <a:defRPr sz="4400" b="1">
                <a:solidFill>
                  <a:schemeClr val="tx1"/>
                </a:solidFill>
                <a:latin typeface="+mj-lt"/>
              </a:defRPr>
            </a:lvl1pPr>
          </a:lstStyle>
          <a:p>
            <a:pPr lvl="0"/>
            <a:r>
              <a:rPr lang="en-US"/>
              <a:t>03</a:t>
            </a:r>
          </a:p>
        </p:txBody>
      </p:sp>
      <p:sp>
        <p:nvSpPr>
          <p:cNvPr id="9" name="Text Placeholder 4">
            <a:extLst>
              <a:ext uri="{FF2B5EF4-FFF2-40B4-BE49-F238E27FC236}">
                <a16:creationId xmlns:a16="http://schemas.microsoft.com/office/drawing/2014/main" id="{F65033A1-991B-1E21-2B85-E1AF82CFDB44}"/>
              </a:ext>
            </a:extLst>
          </p:cNvPr>
          <p:cNvSpPr>
            <a:spLocks noGrp="1"/>
          </p:cNvSpPr>
          <p:nvPr>
            <p:ph type="body" sz="quarter" idx="13" hasCustomPrompt="1"/>
          </p:nvPr>
        </p:nvSpPr>
        <p:spPr>
          <a:xfrm>
            <a:off x="6096000" y="3631691"/>
            <a:ext cx="708661" cy="708661"/>
          </a:xfrm>
        </p:spPr>
        <p:txBody>
          <a:bodyPr anchor="b" anchorCtr="0"/>
          <a:lstStyle>
            <a:lvl1pPr>
              <a:lnSpc>
                <a:spcPct val="100000"/>
              </a:lnSpc>
              <a:spcAft>
                <a:spcPts val="0"/>
              </a:spcAft>
              <a:defRPr sz="4400" b="1">
                <a:solidFill>
                  <a:schemeClr val="tx1"/>
                </a:solidFill>
                <a:latin typeface="+mj-lt"/>
              </a:defRPr>
            </a:lvl1pPr>
          </a:lstStyle>
          <a:p>
            <a:pPr lvl="0"/>
            <a:r>
              <a:rPr lang="en-US"/>
              <a:t>04</a:t>
            </a:r>
          </a:p>
        </p:txBody>
      </p:sp>
      <p:sp>
        <p:nvSpPr>
          <p:cNvPr id="10" name="Text Placeholder 4">
            <a:extLst>
              <a:ext uri="{FF2B5EF4-FFF2-40B4-BE49-F238E27FC236}">
                <a16:creationId xmlns:a16="http://schemas.microsoft.com/office/drawing/2014/main" id="{7BC84B7E-229C-49EA-DAFB-6AFFFF4CCC39}"/>
              </a:ext>
            </a:extLst>
          </p:cNvPr>
          <p:cNvSpPr>
            <a:spLocks noGrp="1"/>
          </p:cNvSpPr>
          <p:nvPr>
            <p:ph type="body" sz="quarter" idx="14" hasCustomPrompt="1"/>
          </p:nvPr>
        </p:nvSpPr>
        <p:spPr>
          <a:xfrm>
            <a:off x="6096000" y="4547615"/>
            <a:ext cx="708661" cy="708661"/>
          </a:xfrm>
        </p:spPr>
        <p:txBody>
          <a:bodyPr anchor="b" anchorCtr="0"/>
          <a:lstStyle>
            <a:lvl1pPr>
              <a:lnSpc>
                <a:spcPct val="100000"/>
              </a:lnSpc>
              <a:spcAft>
                <a:spcPts val="0"/>
              </a:spcAft>
              <a:defRPr sz="4400" b="1">
                <a:solidFill>
                  <a:schemeClr val="tx1"/>
                </a:solidFill>
                <a:latin typeface="+mj-lt"/>
              </a:defRPr>
            </a:lvl1pPr>
          </a:lstStyle>
          <a:p>
            <a:pPr lvl="0"/>
            <a:r>
              <a:rPr lang="en-US"/>
              <a:t>05</a:t>
            </a:r>
          </a:p>
        </p:txBody>
      </p:sp>
      <p:sp>
        <p:nvSpPr>
          <p:cNvPr id="11" name="Text Placeholder 4">
            <a:extLst>
              <a:ext uri="{FF2B5EF4-FFF2-40B4-BE49-F238E27FC236}">
                <a16:creationId xmlns:a16="http://schemas.microsoft.com/office/drawing/2014/main" id="{9F8FD72F-5E47-8B29-C826-19E657115745}"/>
              </a:ext>
            </a:extLst>
          </p:cNvPr>
          <p:cNvSpPr>
            <a:spLocks noGrp="1"/>
          </p:cNvSpPr>
          <p:nvPr>
            <p:ph type="body" sz="quarter" idx="15" hasCustomPrompt="1"/>
          </p:nvPr>
        </p:nvSpPr>
        <p:spPr>
          <a:xfrm>
            <a:off x="6096000" y="5463539"/>
            <a:ext cx="708661" cy="708661"/>
          </a:xfrm>
        </p:spPr>
        <p:txBody>
          <a:bodyPr anchor="b" anchorCtr="0"/>
          <a:lstStyle>
            <a:lvl1pPr>
              <a:lnSpc>
                <a:spcPct val="100000"/>
              </a:lnSpc>
              <a:spcAft>
                <a:spcPts val="0"/>
              </a:spcAft>
              <a:defRPr sz="4400" b="1">
                <a:solidFill>
                  <a:schemeClr val="tx1"/>
                </a:solidFill>
                <a:latin typeface="+mj-lt"/>
              </a:defRPr>
            </a:lvl1pPr>
          </a:lstStyle>
          <a:p>
            <a:pPr lvl="0"/>
            <a:r>
              <a:rPr lang="en-US"/>
              <a:t>06</a:t>
            </a:r>
          </a:p>
        </p:txBody>
      </p:sp>
      <p:sp>
        <p:nvSpPr>
          <p:cNvPr id="13" name="Text Placeholder 4">
            <a:extLst>
              <a:ext uri="{FF2B5EF4-FFF2-40B4-BE49-F238E27FC236}">
                <a16:creationId xmlns:a16="http://schemas.microsoft.com/office/drawing/2014/main" id="{CAE4938F-A514-2050-0461-E8C2F3BA1375}"/>
              </a:ext>
            </a:extLst>
          </p:cNvPr>
          <p:cNvSpPr>
            <a:spLocks noGrp="1"/>
          </p:cNvSpPr>
          <p:nvPr>
            <p:ph type="body" sz="quarter" idx="17" hasCustomPrompt="1"/>
          </p:nvPr>
        </p:nvSpPr>
        <p:spPr>
          <a:xfrm>
            <a:off x="6096000" y="1799843"/>
            <a:ext cx="708661" cy="708661"/>
          </a:xfrm>
        </p:spPr>
        <p:txBody>
          <a:bodyPr anchor="b" anchorCtr="0"/>
          <a:lstStyle>
            <a:lvl1pPr>
              <a:lnSpc>
                <a:spcPct val="100000"/>
              </a:lnSpc>
              <a:spcAft>
                <a:spcPts val="0"/>
              </a:spcAft>
              <a:defRPr sz="4400" b="1">
                <a:solidFill>
                  <a:schemeClr val="tx1"/>
                </a:solidFill>
                <a:latin typeface="+mj-lt"/>
              </a:defRPr>
            </a:lvl1pPr>
          </a:lstStyle>
          <a:p>
            <a:pPr lvl="0"/>
            <a:r>
              <a:rPr lang="en-US"/>
              <a:t>02</a:t>
            </a:r>
          </a:p>
        </p:txBody>
      </p:sp>
      <p:sp>
        <p:nvSpPr>
          <p:cNvPr id="14" name="Text Placeholder 6">
            <a:extLst>
              <a:ext uri="{FF2B5EF4-FFF2-40B4-BE49-F238E27FC236}">
                <a16:creationId xmlns:a16="http://schemas.microsoft.com/office/drawing/2014/main" id="{B8B85865-96CF-B42B-3F12-34D0AC0C2005}"/>
              </a:ext>
            </a:extLst>
          </p:cNvPr>
          <p:cNvSpPr>
            <a:spLocks noGrp="1"/>
          </p:cNvSpPr>
          <p:nvPr>
            <p:ph type="body" sz="quarter" idx="18" hasCustomPrompt="1"/>
          </p:nvPr>
        </p:nvSpPr>
        <p:spPr>
          <a:xfrm>
            <a:off x="6956425" y="1799971"/>
            <a:ext cx="4652963" cy="708025"/>
          </a:xfrm>
        </p:spPr>
        <p:txBody>
          <a:bodyPr anchor="ctr" anchorCtr="0"/>
          <a:lstStyle>
            <a:lvl1pPr>
              <a:defRPr sz="2000"/>
            </a:lvl1pPr>
            <a:lvl2pPr>
              <a:buNone/>
              <a:defRPr/>
            </a:lvl2pPr>
          </a:lstStyle>
          <a:p>
            <a:pPr lvl="0"/>
            <a:r>
              <a:rPr lang="en-US"/>
              <a:t>Title of second section</a:t>
            </a:r>
          </a:p>
        </p:txBody>
      </p:sp>
      <p:sp>
        <p:nvSpPr>
          <p:cNvPr id="15" name="Text Placeholder 6">
            <a:extLst>
              <a:ext uri="{FF2B5EF4-FFF2-40B4-BE49-F238E27FC236}">
                <a16:creationId xmlns:a16="http://schemas.microsoft.com/office/drawing/2014/main" id="{F0322774-490E-8A72-AFC1-2621B7489BA3}"/>
              </a:ext>
            </a:extLst>
          </p:cNvPr>
          <p:cNvSpPr>
            <a:spLocks noGrp="1"/>
          </p:cNvSpPr>
          <p:nvPr>
            <p:ph type="body" sz="quarter" idx="19" hasCustomPrompt="1"/>
          </p:nvPr>
        </p:nvSpPr>
        <p:spPr>
          <a:xfrm>
            <a:off x="6956425" y="2716022"/>
            <a:ext cx="4652963" cy="708025"/>
          </a:xfrm>
        </p:spPr>
        <p:txBody>
          <a:bodyPr anchor="ctr" anchorCtr="0"/>
          <a:lstStyle>
            <a:lvl1pPr>
              <a:defRPr sz="2000"/>
            </a:lvl1pPr>
            <a:lvl2pPr>
              <a:buNone/>
              <a:defRPr/>
            </a:lvl2pPr>
          </a:lstStyle>
          <a:p>
            <a:pPr lvl="0"/>
            <a:r>
              <a:rPr lang="en-US"/>
              <a:t>Title of third section</a:t>
            </a:r>
          </a:p>
        </p:txBody>
      </p:sp>
      <p:sp>
        <p:nvSpPr>
          <p:cNvPr id="16" name="Text Placeholder 6">
            <a:extLst>
              <a:ext uri="{FF2B5EF4-FFF2-40B4-BE49-F238E27FC236}">
                <a16:creationId xmlns:a16="http://schemas.microsoft.com/office/drawing/2014/main" id="{8B2B7520-F11C-CD5A-4B7B-CB1BFCA95206}"/>
              </a:ext>
            </a:extLst>
          </p:cNvPr>
          <p:cNvSpPr>
            <a:spLocks noGrp="1"/>
          </p:cNvSpPr>
          <p:nvPr>
            <p:ph type="body" sz="quarter" idx="20" hasCustomPrompt="1"/>
          </p:nvPr>
        </p:nvSpPr>
        <p:spPr>
          <a:xfrm>
            <a:off x="6956425" y="3632073"/>
            <a:ext cx="4652963" cy="708025"/>
          </a:xfrm>
        </p:spPr>
        <p:txBody>
          <a:bodyPr anchor="ctr" anchorCtr="0"/>
          <a:lstStyle>
            <a:lvl1pPr>
              <a:defRPr sz="2000"/>
            </a:lvl1pPr>
            <a:lvl2pPr>
              <a:buNone/>
              <a:defRPr/>
            </a:lvl2pPr>
          </a:lstStyle>
          <a:p>
            <a:pPr lvl="0"/>
            <a:r>
              <a:rPr lang="en-US"/>
              <a:t>Title of fourth section</a:t>
            </a:r>
          </a:p>
        </p:txBody>
      </p:sp>
      <p:sp>
        <p:nvSpPr>
          <p:cNvPr id="17" name="Text Placeholder 6">
            <a:extLst>
              <a:ext uri="{FF2B5EF4-FFF2-40B4-BE49-F238E27FC236}">
                <a16:creationId xmlns:a16="http://schemas.microsoft.com/office/drawing/2014/main" id="{E004A3C1-8CC1-746E-E406-2C792F7E7A72}"/>
              </a:ext>
            </a:extLst>
          </p:cNvPr>
          <p:cNvSpPr>
            <a:spLocks noGrp="1"/>
          </p:cNvSpPr>
          <p:nvPr>
            <p:ph type="body" sz="quarter" idx="21" hasCustomPrompt="1"/>
          </p:nvPr>
        </p:nvSpPr>
        <p:spPr>
          <a:xfrm>
            <a:off x="6956425" y="4548124"/>
            <a:ext cx="4652963" cy="708025"/>
          </a:xfrm>
        </p:spPr>
        <p:txBody>
          <a:bodyPr anchor="ctr" anchorCtr="0"/>
          <a:lstStyle>
            <a:lvl1pPr>
              <a:defRPr sz="2000"/>
            </a:lvl1pPr>
            <a:lvl2pPr>
              <a:buNone/>
              <a:defRPr/>
            </a:lvl2pPr>
          </a:lstStyle>
          <a:p>
            <a:pPr lvl="0"/>
            <a:r>
              <a:rPr lang="en-US"/>
              <a:t>Title of fifth section</a:t>
            </a:r>
          </a:p>
        </p:txBody>
      </p:sp>
      <p:sp>
        <p:nvSpPr>
          <p:cNvPr id="18" name="Text Placeholder 6">
            <a:extLst>
              <a:ext uri="{FF2B5EF4-FFF2-40B4-BE49-F238E27FC236}">
                <a16:creationId xmlns:a16="http://schemas.microsoft.com/office/drawing/2014/main" id="{BBF65D6D-BC5E-5962-A5C5-8527B8D8141F}"/>
              </a:ext>
            </a:extLst>
          </p:cNvPr>
          <p:cNvSpPr>
            <a:spLocks noGrp="1"/>
          </p:cNvSpPr>
          <p:nvPr>
            <p:ph type="body" sz="quarter" idx="22" hasCustomPrompt="1"/>
          </p:nvPr>
        </p:nvSpPr>
        <p:spPr>
          <a:xfrm>
            <a:off x="6956425" y="5464175"/>
            <a:ext cx="4652963" cy="708025"/>
          </a:xfrm>
        </p:spPr>
        <p:txBody>
          <a:bodyPr anchor="ctr" anchorCtr="0"/>
          <a:lstStyle>
            <a:lvl1pPr>
              <a:defRPr sz="2000"/>
            </a:lvl1pPr>
            <a:lvl2pPr>
              <a:buNone/>
              <a:defRPr/>
            </a:lvl2pPr>
          </a:lstStyle>
          <a:p>
            <a:pPr lvl="0"/>
            <a:r>
              <a:rPr lang="en-US"/>
              <a:t>Title of sixth section</a:t>
            </a:r>
          </a:p>
        </p:txBody>
      </p:sp>
    </p:spTree>
    <p:extLst>
      <p:ext uri="{BB962C8B-B14F-4D97-AF65-F5344CB8AC3E}">
        <p14:creationId xmlns:p14="http://schemas.microsoft.com/office/powerpoint/2010/main" val="24134108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Agenda 2">
    <p:bg>
      <p:bgRef idx="1001">
        <a:schemeClr val="bg2"/>
      </p:bgRef>
    </p:bg>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ED7FD658-D301-48D8-CB79-3D2C31E702C4}"/>
              </a:ext>
            </a:extLst>
          </p:cNvPr>
          <p:cNvSpPr/>
          <p:nvPr/>
        </p:nvSpPr>
        <p:spPr>
          <a:xfrm rot="18333136">
            <a:off x="-2832066" y="451300"/>
            <a:ext cx="7534403" cy="4889293"/>
          </a:xfrm>
          <a:custGeom>
            <a:avLst/>
            <a:gdLst>
              <a:gd name="connsiteX0" fmla="*/ 5579568 w 7534403"/>
              <a:gd name="connsiteY0" fmla="*/ 0 h 4889293"/>
              <a:gd name="connsiteX1" fmla="*/ 7534403 w 7534403"/>
              <a:gd name="connsiteY1" fmla="*/ 2735297 h 4889293"/>
              <a:gd name="connsiteX2" fmla="*/ 7495778 w 7534403"/>
              <a:gd name="connsiteY2" fmla="*/ 2792614 h 4889293"/>
              <a:gd name="connsiteX3" fmla="*/ 6303694 w 7534403"/>
              <a:gd name="connsiteY3" fmla="*/ 4689733 h 4889293"/>
              <a:gd name="connsiteX4" fmla="*/ 5952255 w 7534403"/>
              <a:gd name="connsiteY4" fmla="*/ 4889293 h 4889293"/>
              <a:gd name="connsiteX5" fmla="*/ 644447 w 7534403"/>
              <a:gd name="connsiteY5" fmla="*/ 4889293 h 4889293"/>
              <a:gd name="connsiteX6" fmla="*/ 0 w 7534403"/>
              <a:gd name="connsiteY6" fmla="*/ 3987552 h 4889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34403" h="4889293">
                <a:moveTo>
                  <a:pt x="5579568" y="0"/>
                </a:moveTo>
                <a:lnTo>
                  <a:pt x="7534403" y="2735297"/>
                </a:lnTo>
                <a:lnTo>
                  <a:pt x="7495778" y="2792614"/>
                </a:lnTo>
                <a:cubicBezTo>
                  <a:pt x="7084232" y="3417208"/>
                  <a:pt x="6686405" y="4049578"/>
                  <a:pt x="6303694" y="4689733"/>
                </a:cubicBezTo>
                <a:cubicBezTo>
                  <a:pt x="6229714" y="4813355"/>
                  <a:pt x="6095318" y="4889292"/>
                  <a:pt x="5952255" y="4889293"/>
                </a:cubicBezTo>
                <a:lnTo>
                  <a:pt x="644447" y="4889293"/>
                </a:lnTo>
                <a:lnTo>
                  <a:pt x="0" y="3987552"/>
                </a:lnTo>
                <a:close/>
              </a:path>
            </a:pathLst>
          </a:custGeom>
          <a:solidFill>
            <a:schemeClr val="accent1"/>
          </a:solidFill>
          <a:ln w="6350" cap="flat">
            <a:noFill/>
            <a:prstDash val="solid"/>
            <a:miter/>
          </a:ln>
        </p:spPr>
        <p:txBody>
          <a:bodyPr rtlCol="0" anchor="ctr"/>
          <a:lstStyle/>
          <a:p>
            <a:endParaRPr lang="en-US" dirty="0"/>
          </a:p>
        </p:txBody>
      </p:sp>
      <p:sp>
        <p:nvSpPr>
          <p:cNvPr id="6" name="Picture Placeholder 5">
            <a:extLst>
              <a:ext uri="{FF2B5EF4-FFF2-40B4-BE49-F238E27FC236}">
                <a16:creationId xmlns:a16="http://schemas.microsoft.com/office/drawing/2014/main" id="{C5C3A458-ED86-4D3F-750F-89366211D64A}"/>
              </a:ext>
            </a:extLst>
          </p:cNvPr>
          <p:cNvSpPr>
            <a:spLocks noGrp="1"/>
          </p:cNvSpPr>
          <p:nvPr>
            <p:ph type="pic" sz="quarter" idx="11" hasCustomPrompt="1"/>
          </p:nvPr>
        </p:nvSpPr>
        <p:spPr>
          <a:xfrm>
            <a:off x="728852" y="1973580"/>
            <a:ext cx="2910840" cy="2910840"/>
          </a:xfrm>
          <a:blipFill>
            <a:blip>
              <a:extLst>
                <a:ext uri="{96DAC541-7B7A-43D3-8B79-37D633B846F1}">
                  <asvg:svgBlip xmlns:asvg="http://schemas.microsoft.com/office/drawing/2016/SVG/main" r:embed="rId2"/>
                </a:ext>
              </a:extLst>
            </a:blip>
            <a:stretch>
              <a:fillRect/>
            </a:stretch>
          </a:blipFill>
        </p:spPr>
        <p:txBody>
          <a:bodyPr vert="horz" wrap="square" lIns="0" tIns="274320" rIns="0" bIns="0" rtlCol="0">
            <a:noAutofit/>
          </a:bodyPr>
          <a:lstStyle>
            <a:lvl1pPr marL="228600" marR="0" indent="-228600" algn="ctr" defTabSz="932742" rtl="0" eaLnBrk="1" fontAlgn="auto" latinLnBrk="0" hangingPunct="1">
              <a:lnSpc>
                <a:spcPct val="90000"/>
              </a:lnSpc>
              <a:spcBef>
                <a:spcPts val="0"/>
              </a:spcBef>
              <a:spcAft>
                <a:spcPts val="600"/>
              </a:spcAft>
              <a:buClrTx/>
              <a:buSzPct val="90000"/>
              <a:buFont typeface="Wingdings" panose="05000000000000000000" pitchFamily="2" charset="2"/>
              <a:buNone/>
              <a:tabLst/>
              <a:defRPr lang="en-US" sz="1200" dirty="0">
                <a:solidFill>
                  <a:schemeClr val="bg1"/>
                </a:solidFill>
              </a:defRPr>
            </a:lvl1pPr>
          </a:lstStyle>
          <a:p>
            <a:pPr lvl="0" algn="ctr">
              <a:buNone/>
            </a:pPr>
            <a:r>
              <a:rPr lang="en-US" dirty="0"/>
              <a:t>Click here to insert an illustration</a:t>
            </a:r>
          </a:p>
          <a:p>
            <a:pPr lvl="0" algn="ctr">
              <a:buNone/>
            </a:pPr>
            <a:endParaRPr lang="en-US" dirty="0"/>
          </a:p>
        </p:txBody>
      </p:sp>
      <p:sp>
        <p:nvSpPr>
          <p:cNvPr id="20" name="Title 1">
            <a:extLst>
              <a:ext uri="{FF2B5EF4-FFF2-40B4-BE49-F238E27FC236}">
                <a16:creationId xmlns:a16="http://schemas.microsoft.com/office/drawing/2014/main" id="{134D14FD-8636-09D5-1362-75E17F487B7C}"/>
              </a:ext>
            </a:extLst>
          </p:cNvPr>
          <p:cNvSpPr>
            <a:spLocks noGrp="1"/>
          </p:cNvSpPr>
          <p:nvPr>
            <p:ph type="title" hasCustomPrompt="1"/>
          </p:nvPr>
        </p:nvSpPr>
        <p:spPr>
          <a:xfrm>
            <a:off x="5312662" y="457200"/>
            <a:ext cx="6296725" cy="1560512"/>
          </a:xfrm>
        </p:spPr>
        <p:txBody>
          <a:bodyPr vert="horz" wrap="square" lIns="0" tIns="0" rIns="0" bIns="0" rtlCol="0" anchor="b" anchorCtr="0">
            <a:noAutofit/>
          </a:bodyPr>
          <a:lstStyle>
            <a:lvl1pPr>
              <a:defRPr lang="en-US" sz="5400" dirty="0"/>
            </a:lvl1pPr>
          </a:lstStyle>
          <a:p>
            <a:pPr marL="0" lvl="0"/>
            <a:r>
              <a:rPr lang="en-US"/>
              <a:t>Agenda</a:t>
            </a:r>
          </a:p>
        </p:txBody>
      </p:sp>
      <p:sp>
        <p:nvSpPr>
          <p:cNvPr id="21" name="Text Placeholder 6">
            <a:extLst>
              <a:ext uri="{FF2B5EF4-FFF2-40B4-BE49-F238E27FC236}">
                <a16:creationId xmlns:a16="http://schemas.microsoft.com/office/drawing/2014/main" id="{5AF8B967-9BB0-6F84-DE4E-DD4E585256D7}"/>
              </a:ext>
            </a:extLst>
          </p:cNvPr>
          <p:cNvSpPr>
            <a:spLocks noGrp="1"/>
          </p:cNvSpPr>
          <p:nvPr>
            <p:ph type="body" sz="quarter" idx="12" hasCustomPrompt="1"/>
          </p:nvPr>
        </p:nvSpPr>
        <p:spPr>
          <a:xfrm>
            <a:off x="5312662" y="2319020"/>
            <a:ext cx="6296725" cy="548640"/>
          </a:xfrm>
        </p:spPr>
        <p:txBody>
          <a:bodyPr anchor="ctr" anchorCtr="0"/>
          <a:lstStyle>
            <a:lvl1pPr>
              <a:defRPr sz="2000"/>
            </a:lvl1pPr>
            <a:lvl2pPr>
              <a:buNone/>
              <a:defRPr/>
            </a:lvl2pPr>
          </a:lstStyle>
          <a:p>
            <a:pPr lvl="0"/>
            <a:r>
              <a:rPr lang="en-US"/>
              <a:t>Title of first section</a:t>
            </a:r>
          </a:p>
        </p:txBody>
      </p:sp>
      <p:sp>
        <p:nvSpPr>
          <p:cNvPr id="22" name="Text Placeholder 6">
            <a:extLst>
              <a:ext uri="{FF2B5EF4-FFF2-40B4-BE49-F238E27FC236}">
                <a16:creationId xmlns:a16="http://schemas.microsoft.com/office/drawing/2014/main" id="{5EA51680-0F59-AFB8-3D08-160A65D98CC9}"/>
              </a:ext>
            </a:extLst>
          </p:cNvPr>
          <p:cNvSpPr>
            <a:spLocks noGrp="1"/>
          </p:cNvSpPr>
          <p:nvPr>
            <p:ph type="body" sz="quarter" idx="18" hasCustomPrompt="1"/>
          </p:nvPr>
        </p:nvSpPr>
        <p:spPr>
          <a:xfrm>
            <a:off x="5312662" y="2979928"/>
            <a:ext cx="6296725" cy="548640"/>
          </a:xfrm>
        </p:spPr>
        <p:txBody>
          <a:bodyPr anchor="ctr" anchorCtr="0"/>
          <a:lstStyle>
            <a:lvl1pPr>
              <a:defRPr sz="2000"/>
            </a:lvl1pPr>
            <a:lvl2pPr>
              <a:buNone/>
              <a:defRPr/>
            </a:lvl2pPr>
          </a:lstStyle>
          <a:p>
            <a:pPr lvl="0"/>
            <a:r>
              <a:rPr lang="en-US"/>
              <a:t>Title of second section</a:t>
            </a:r>
          </a:p>
        </p:txBody>
      </p:sp>
      <p:sp>
        <p:nvSpPr>
          <p:cNvPr id="23" name="Text Placeholder 6">
            <a:extLst>
              <a:ext uri="{FF2B5EF4-FFF2-40B4-BE49-F238E27FC236}">
                <a16:creationId xmlns:a16="http://schemas.microsoft.com/office/drawing/2014/main" id="{38140985-0599-73FC-6000-A90E20979D25}"/>
              </a:ext>
            </a:extLst>
          </p:cNvPr>
          <p:cNvSpPr>
            <a:spLocks noGrp="1"/>
          </p:cNvSpPr>
          <p:nvPr>
            <p:ph type="body" sz="quarter" idx="19" hasCustomPrompt="1"/>
          </p:nvPr>
        </p:nvSpPr>
        <p:spPr>
          <a:xfrm>
            <a:off x="5312662" y="3640836"/>
            <a:ext cx="6296725" cy="548640"/>
          </a:xfrm>
        </p:spPr>
        <p:txBody>
          <a:bodyPr anchor="ctr" anchorCtr="0"/>
          <a:lstStyle>
            <a:lvl1pPr>
              <a:defRPr sz="2000"/>
            </a:lvl1pPr>
            <a:lvl2pPr>
              <a:buNone/>
              <a:defRPr/>
            </a:lvl2pPr>
          </a:lstStyle>
          <a:p>
            <a:pPr lvl="0"/>
            <a:r>
              <a:rPr lang="en-US"/>
              <a:t>Title of third section</a:t>
            </a:r>
          </a:p>
        </p:txBody>
      </p:sp>
      <p:sp>
        <p:nvSpPr>
          <p:cNvPr id="24" name="Text Placeholder 6">
            <a:extLst>
              <a:ext uri="{FF2B5EF4-FFF2-40B4-BE49-F238E27FC236}">
                <a16:creationId xmlns:a16="http://schemas.microsoft.com/office/drawing/2014/main" id="{1CEF1E40-CD66-2B0B-4DCE-15201FBAAF8E}"/>
              </a:ext>
            </a:extLst>
          </p:cNvPr>
          <p:cNvSpPr>
            <a:spLocks noGrp="1"/>
          </p:cNvSpPr>
          <p:nvPr>
            <p:ph type="body" sz="quarter" idx="20" hasCustomPrompt="1"/>
          </p:nvPr>
        </p:nvSpPr>
        <p:spPr>
          <a:xfrm>
            <a:off x="5312662" y="4301744"/>
            <a:ext cx="6296725" cy="548640"/>
          </a:xfrm>
        </p:spPr>
        <p:txBody>
          <a:bodyPr anchor="ctr" anchorCtr="0"/>
          <a:lstStyle>
            <a:lvl1pPr>
              <a:defRPr sz="2000"/>
            </a:lvl1pPr>
            <a:lvl2pPr>
              <a:buNone/>
              <a:defRPr/>
            </a:lvl2pPr>
          </a:lstStyle>
          <a:p>
            <a:pPr lvl="0"/>
            <a:r>
              <a:rPr lang="en-US"/>
              <a:t>Title of fourth section</a:t>
            </a:r>
          </a:p>
        </p:txBody>
      </p:sp>
      <p:sp>
        <p:nvSpPr>
          <p:cNvPr id="25" name="Text Placeholder 6">
            <a:extLst>
              <a:ext uri="{FF2B5EF4-FFF2-40B4-BE49-F238E27FC236}">
                <a16:creationId xmlns:a16="http://schemas.microsoft.com/office/drawing/2014/main" id="{2D615B6B-D37A-A0AF-95CD-F65F36C470E7}"/>
              </a:ext>
            </a:extLst>
          </p:cNvPr>
          <p:cNvSpPr>
            <a:spLocks noGrp="1"/>
          </p:cNvSpPr>
          <p:nvPr>
            <p:ph type="body" sz="quarter" idx="21" hasCustomPrompt="1"/>
          </p:nvPr>
        </p:nvSpPr>
        <p:spPr>
          <a:xfrm>
            <a:off x="5312662" y="4962652"/>
            <a:ext cx="6296725" cy="548640"/>
          </a:xfrm>
        </p:spPr>
        <p:txBody>
          <a:bodyPr anchor="ctr" anchorCtr="0"/>
          <a:lstStyle>
            <a:lvl1pPr>
              <a:defRPr sz="2000"/>
            </a:lvl1pPr>
            <a:lvl2pPr>
              <a:buNone/>
              <a:defRPr/>
            </a:lvl2pPr>
          </a:lstStyle>
          <a:p>
            <a:pPr lvl="0"/>
            <a:r>
              <a:rPr lang="en-US"/>
              <a:t>Title of fifth section</a:t>
            </a:r>
          </a:p>
        </p:txBody>
      </p:sp>
      <p:sp>
        <p:nvSpPr>
          <p:cNvPr id="26" name="Text Placeholder 6">
            <a:extLst>
              <a:ext uri="{FF2B5EF4-FFF2-40B4-BE49-F238E27FC236}">
                <a16:creationId xmlns:a16="http://schemas.microsoft.com/office/drawing/2014/main" id="{7AA6DABE-1F44-EB0E-2498-B5A8B7568AC2}"/>
              </a:ext>
            </a:extLst>
          </p:cNvPr>
          <p:cNvSpPr>
            <a:spLocks noGrp="1"/>
          </p:cNvSpPr>
          <p:nvPr>
            <p:ph type="body" sz="quarter" idx="22" hasCustomPrompt="1"/>
          </p:nvPr>
        </p:nvSpPr>
        <p:spPr>
          <a:xfrm>
            <a:off x="5312662" y="5623560"/>
            <a:ext cx="6296725" cy="548640"/>
          </a:xfrm>
        </p:spPr>
        <p:txBody>
          <a:bodyPr anchor="ctr" anchorCtr="0"/>
          <a:lstStyle>
            <a:lvl1pPr>
              <a:defRPr sz="2000"/>
            </a:lvl1pPr>
            <a:lvl2pPr>
              <a:buNone/>
              <a:defRPr/>
            </a:lvl2pPr>
          </a:lstStyle>
          <a:p>
            <a:pPr lvl="0"/>
            <a:r>
              <a:rPr lang="en-US"/>
              <a:t>Title of sixth section</a:t>
            </a:r>
          </a:p>
        </p:txBody>
      </p:sp>
    </p:spTree>
    <p:extLst>
      <p:ext uri="{BB962C8B-B14F-4D97-AF65-F5344CB8AC3E}">
        <p14:creationId xmlns:p14="http://schemas.microsoft.com/office/powerpoint/2010/main" val="1158907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20" userDrawn="1">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genda 3">
    <p:bg>
      <p:bgRef idx="1001">
        <a:schemeClr val="bg2"/>
      </p:bgRef>
    </p:bg>
    <p:spTree>
      <p:nvGrpSpPr>
        <p:cNvPr id="1" name=""/>
        <p:cNvGrpSpPr/>
        <p:nvPr/>
      </p:nvGrpSpPr>
      <p:grpSpPr>
        <a:xfrm>
          <a:off x="0" y="0"/>
          <a:ext cx="0" cy="0"/>
          <a:chOff x="0" y="0"/>
          <a:chExt cx="0" cy="0"/>
        </a:xfrm>
      </p:grpSpPr>
      <p:sp>
        <p:nvSpPr>
          <p:cNvPr id="44" name="Freeform: Shape 43">
            <a:extLst>
              <a:ext uri="{FF2B5EF4-FFF2-40B4-BE49-F238E27FC236}">
                <a16:creationId xmlns:a16="http://schemas.microsoft.com/office/drawing/2014/main" id="{E944B3C5-6905-89C3-2C6A-8DBEDD197F9A}"/>
              </a:ext>
            </a:extLst>
          </p:cNvPr>
          <p:cNvSpPr/>
          <p:nvPr/>
        </p:nvSpPr>
        <p:spPr>
          <a:xfrm rot="20525750">
            <a:off x="-350197" y="-1772397"/>
            <a:ext cx="12342906" cy="4255415"/>
          </a:xfrm>
          <a:custGeom>
            <a:avLst/>
            <a:gdLst>
              <a:gd name="connsiteX0" fmla="*/ 741342 w 12342906"/>
              <a:gd name="connsiteY0" fmla="*/ 0 h 4255415"/>
              <a:gd name="connsiteX1" fmla="*/ 12342906 w 12342906"/>
              <a:gd name="connsiteY1" fmla="*/ 3748135 h 4255415"/>
              <a:gd name="connsiteX2" fmla="*/ 12224908 w 12342906"/>
              <a:gd name="connsiteY2" fmla="*/ 4113373 h 4255415"/>
              <a:gd name="connsiteX3" fmla="*/ 11955390 w 12342906"/>
              <a:gd name="connsiteY3" fmla="*/ 4141813 h 4255415"/>
              <a:gd name="connsiteX4" fmla="*/ 9466254 w 12342906"/>
              <a:gd name="connsiteY4" fmla="*/ 4255415 h 4255415"/>
              <a:gd name="connsiteX5" fmla="*/ 138153 w 12342906"/>
              <a:gd name="connsiteY5" fmla="*/ 2361441 h 4255415"/>
              <a:gd name="connsiteX6" fmla="*/ 0 w 12342906"/>
              <a:gd name="connsiteY6" fmla="*/ 2294671 h 425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2906" h="4255415">
                <a:moveTo>
                  <a:pt x="741342" y="0"/>
                </a:moveTo>
                <a:lnTo>
                  <a:pt x="12342906" y="3748135"/>
                </a:lnTo>
                <a:lnTo>
                  <a:pt x="12224908" y="4113373"/>
                </a:lnTo>
                <a:lnTo>
                  <a:pt x="11955390" y="4141813"/>
                </a:lnTo>
                <a:cubicBezTo>
                  <a:pt x="11141805" y="4217664"/>
                  <a:pt x="10310828" y="4255415"/>
                  <a:pt x="9466254" y="4255415"/>
                </a:cubicBezTo>
                <a:cubicBezTo>
                  <a:pt x="6087959" y="4255415"/>
                  <a:pt x="2880146" y="3631941"/>
                  <a:pt x="138153" y="2361441"/>
                </a:cubicBezTo>
                <a:lnTo>
                  <a:pt x="0" y="2294671"/>
                </a:lnTo>
                <a:close/>
              </a:path>
            </a:pathLst>
          </a:custGeom>
          <a:solidFill>
            <a:schemeClr val="accent3"/>
          </a:solidFill>
          <a:ln w="6350"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68A49DB-2C15-08F4-B9ED-A45C42C5C828}"/>
              </a:ext>
            </a:extLst>
          </p:cNvPr>
          <p:cNvSpPr>
            <a:spLocks noGrp="1"/>
          </p:cNvSpPr>
          <p:nvPr>
            <p:ph type="title" hasCustomPrompt="1"/>
          </p:nvPr>
        </p:nvSpPr>
        <p:spPr>
          <a:xfrm>
            <a:off x="588263" y="787094"/>
            <a:ext cx="7336537" cy="895029"/>
          </a:xfrm>
        </p:spPr>
        <p:txBody>
          <a:bodyPr/>
          <a:lstStyle>
            <a:lvl1pPr>
              <a:defRPr sz="7200">
                <a:solidFill>
                  <a:schemeClr val="bg2"/>
                </a:solidFill>
              </a:defRPr>
            </a:lvl1pPr>
          </a:lstStyle>
          <a:p>
            <a:r>
              <a:rPr lang="en-US"/>
              <a:t>Agenda</a:t>
            </a:r>
          </a:p>
        </p:txBody>
      </p:sp>
      <p:sp>
        <p:nvSpPr>
          <p:cNvPr id="3" name="Text Placeholder 11">
            <a:extLst>
              <a:ext uri="{FF2B5EF4-FFF2-40B4-BE49-F238E27FC236}">
                <a16:creationId xmlns:a16="http://schemas.microsoft.com/office/drawing/2014/main" id="{52175A76-773B-E7BC-9435-0EA1F01A3816}"/>
              </a:ext>
            </a:extLst>
          </p:cNvPr>
          <p:cNvSpPr>
            <a:spLocks noGrp="1"/>
          </p:cNvSpPr>
          <p:nvPr>
            <p:ph type="body" sz="quarter" idx="16"/>
          </p:nvPr>
        </p:nvSpPr>
        <p:spPr>
          <a:xfrm>
            <a:off x="1614486" y="3429000"/>
            <a:ext cx="2433699" cy="901897"/>
          </a:xfrm>
        </p:spPr>
        <p:txBody>
          <a:bodyPr anchor="ctr"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6" name="Picture Placeholder 4">
            <a:extLst>
              <a:ext uri="{FF2B5EF4-FFF2-40B4-BE49-F238E27FC236}">
                <a16:creationId xmlns:a16="http://schemas.microsoft.com/office/drawing/2014/main" id="{7F267DD8-D884-BB96-1A77-294E976739FC}"/>
              </a:ext>
            </a:extLst>
          </p:cNvPr>
          <p:cNvSpPr>
            <a:spLocks noGrp="1"/>
          </p:cNvSpPr>
          <p:nvPr>
            <p:ph type="pic" sz="quarter" idx="10" hasCustomPrompt="1"/>
          </p:nvPr>
        </p:nvSpPr>
        <p:spPr>
          <a:xfrm>
            <a:off x="592837" y="3435868"/>
            <a:ext cx="895029" cy="895029"/>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9" name="Text Placeholder 11">
            <a:extLst>
              <a:ext uri="{FF2B5EF4-FFF2-40B4-BE49-F238E27FC236}">
                <a16:creationId xmlns:a16="http://schemas.microsoft.com/office/drawing/2014/main" id="{473DF172-081F-B6BA-ACC8-3CC1DEC8FD37}"/>
              </a:ext>
            </a:extLst>
          </p:cNvPr>
          <p:cNvSpPr>
            <a:spLocks noGrp="1"/>
          </p:cNvSpPr>
          <p:nvPr>
            <p:ph type="body" sz="quarter" idx="17"/>
          </p:nvPr>
        </p:nvSpPr>
        <p:spPr>
          <a:xfrm>
            <a:off x="5304632" y="3435868"/>
            <a:ext cx="2524155" cy="895029"/>
          </a:xfrm>
        </p:spPr>
        <p:txBody>
          <a:bodyPr anchor="ctr"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10" name="Text Placeholder 11">
            <a:extLst>
              <a:ext uri="{FF2B5EF4-FFF2-40B4-BE49-F238E27FC236}">
                <a16:creationId xmlns:a16="http://schemas.microsoft.com/office/drawing/2014/main" id="{37BB3D77-C094-DCBF-A93E-56B25E1C2D7F}"/>
              </a:ext>
            </a:extLst>
          </p:cNvPr>
          <p:cNvSpPr>
            <a:spLocks noGrp="1"/>
          </p:cNvSpPr>
          <p:nvPr>
            <p:ph type="body" sz="quarter" idx="18"/>
          </p:nvPr>
        </p:nvSpPr>
        <p:spPr>
          <a:xfrm>
            <a:off x="9085234" y="3429000"/>
            <a:ext cx="2524155" cy="901897"/>
          </a:xfrm>
        </p:spPr>
        <p:txBody>
          <a:bodyPr anchor="ctr"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12" name="Picture Placeholder 4">
            <a:extLst>
              <a:ext uri="{FF2B5EF4-FFF2-40B4-BE49-F238E27FC236}">
                <a16:creationId xmlns:a16="http://schemas.microsoft.com/office/drawing/2014/main" id="{5A3B6EE7-CE9C-8EF6-B5D9-978E93591C29}"/>
              </a:ext>
            </a:extLst>
          </p:cNvPr>
          <p:cNvSpPr>
            <a:spLocks noGrp="1"/>
          </p:cNvSpPr>
          <p:nvPr>
            <p:ph type="pic" sz="quarter" idx="20" hasCustomPrompt="1"/>
          </p:nvPr>
        </p:nvSpPr>
        <p:spPr>
          <a:xfrm>
            <a:off x="4281999" y="3435868"/>
            <a:ext cx="895029" cy="895029"/>
          </a:xfrm>
          <a:blipFill>
            <a:blip>
              <a:extLst>
                <a:ext uri="{96DAC541-7B7A-43D3-8B79-37D633B846F1}">
                  <asvg:svgBlip xmlns:asvg="http://schemas.microsoft.com/office/drawing/2016/SVG/main" r:embed="rId3"/>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13" name="Picture Placeholder 4">
            <a:extLst>
              <a:ext uri="{FF2B5EF4-FFF2-40B4-BE49-F238E27FC236}">
                <a16:creationId xmlns:a16="http://schemas.microsoft.com/office/drawing/2014/main" id="{B86C7EDF-BFDF-3F33-BA3A-BB6626E0FF32}"/>
              </a:ext>
            </a:extLst>
          </p:cNvPr>
          <p:cNvSpPr>
            <a:spLocks noGrp="1"/>
          </p:cNvSpPr>
          <p:nvPr>
            <p:ph type="pic" sz="quarter" idx="21" hasCustomPrompt="1"/>
          </p:nvPr>
        </p:nvSpPr>
        <p:spPr>
          <a:xfrm>
            <a:off x="8062600" y="3435868"/>
            <a:ext cx="895029" cy="895029"/>
          </a:xfrm>
          <a:blipFill>
            <a:blip>
              <a:extLst>
                <a:ext uri="{96DAC541-7B7A-43D3-8B79-37D633B846F1}">
                  <asvg:svgBlip xmlns:asvg="http://schemas.microsoft.com/office/drawing/2016/SVG/main" r:embed="rId4"/>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24" name="Text Placeholder 11">
            <a:extLst>
              <a:ext uri="{FF2B5EF4-FFF2-40B4-BE49-F238E27FC236}">
                <a16:creationId xmlns:a16="http://schemas.microsoft.com/office/drawing/2014/main" id="{EEA9C70C-7B20-E81F-3165-F5D8A157E9EB}"/>
              </a:ext>
            </a:extLst>
          </p:cNvPr>
          <p:cNvSpPr>
            <a:spLocks noGrp="1"/>
          </p:cNvSpPr>
          <p:nvPr>
            <p:ph type="body" sz="quarter" idx="22"/>
          </p:nvPr>
        </p:nvSpPr>
        <p:spPr>
          <a:xfrm>
            <a:off x="1614486" y="4848467"/>
            <a:ext cx="2433699" cy="901897"/>
          </a:xfrm>
        </p:spPr>
        <p:txBody>
          <a:bodyPr anchor="ctr"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5" name="Picture Placeholder 4">
            <a:extLst>
              <a:ext uri="{FF2B5EF4-FFF2-40B4-BE49-F238E27FC236}">
                <a16:creationId xmlns:a16="http://schemas.microsoft.com/office/drawing/2014/main" id="{13EC90E2-9BAF-1FCE-41B4-4D6C8838E647}"/>
              </a:ext>
            </a:extLst>
          </p:cNvPr>
          <p:cNvSpPr>
            <a:spLocks noGrp="1"/>
          </p:cNvSpPr>
          <p:nvPr>
            <p:ph type="pic" sz="quarter" idx="23" hasCustomPrompt="1"/>
          </p:nvPr>
        </p:nvSpPr>
        <p:spPr>
          <a:xfrm>
            <a:off x="592837" y="4855335"/>
            <a:ext cx="895029" cy="895029"/>
          </a:xfrm>
          <a:blipFill>
            <a:blip>
              <a:extLst>
                <a:ext uri="{96DAC541-7B7A-43D3-8B79-37D633B846F1}">
                  <asvg:svgBlip xmlns:asvg="http://schemas.microsoft.com/office/drawing/2016/SVG/main" r:embed="rId5"/>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26" name="Text Placeholder 11">
            <a:extLst>
              <a:ext uri="{FF2B5EF4-FFF2-40B4-BE49-F238E27FC236}">
                <a16:creationId xmlns:a16="http://schemas.microsoft.com/office/drawing/2014/main" id="{2037481D-083E-E413-90A2-E996092C3BE1}"/>
              </a:ext>
            </a:extLst>
          </p:cNvPr>
          <p:cNvSpPr>
            <a:spLocks noGrp="1"/>
          </p:cNvSpPr>
          <p:nvPr>
            <p:ph type="body" sz="quarter" idx="24"/>
          </p:nvPr>
        </p:nvSpPr>
        <p:spPr>
          <a:xfrm>
            <a:off x="5304632" y="4855335"/>
            <a:ext cx="2524155" cy="895029"/>
          </a:xfrm>
        </p:spPr>
        <p:txBody>
          <a:bodyPr anchor="ctr"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7" name="Text Placeholder 11">
            <a:extLst>
              <a:ext uri="{FF2B5EF4-FFF2-40B4-BE49-F238E27FC236}">
                <a16:creationId xmlns:a16="http://schemas.microsoft.com/office/drawing/2014/main" id="{4E2637EA-708F-EA8D-376E-F70912D36D33}"/>
              </a:ext>
            </a:extLst>
          </p:cNvPr>
          <p:cNvSpPr>
            <a:spLocks noGrp="1"/>
          </p:cNvSpPr>
          <p:nvPr>
            <p:ph type="body" sz="quarter" idx="25"/>
          </p:nvPr>
        </p:nvSpPr>
        <p:spPr>
          <a:xfrm>
            <a:off x="9085234" y="4848467"/>
            <a:ext cx="2524155" cy="901897"/>
          </a:xfrm>
        </p:spPr>
        <p:txBody>
          <a:bodyPr anchor="ctr" anchorCtr="0">
            <a:noAutofit/>
          </a:bodyPr>
          <a:lstStyle>
            <a:lvl1pPr marL="0" indent="0">
              <a:spcBef>
                <a:spcPts val="0"/>
              </a:spcBef>
              <a:buNone/>
              <a:defRPr sz="2400">
                <a:solidFill>
                  <a:schemeClr val="tx1"/>
                </a:solidFill>
                <a:latin typeface="+mj-lt"/>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F5018871-A532-EA29-913C-7C2C5F005AB1}"/>
              </a:ext>
            </a:extLst>
          </p:cNvPr>
          <p:cNvSpPr>
            <a:spLocks noGrp="1"/>
          </p:cNvSpPr>
          <p:nvPr>
            <p:ph type="pic" sz="quarter" idx="26" hasCustomPrompt="1"/>
          </p:nvPr>
        </p:nvSpPr>
        <p:spPr>
          <a:xfrm>
            <a:off x="4281999" y="4855335"/>
            <a:ext cx="895029" cy="895029"/>
          </a:xfrm>
          <a:blipFill>
            <a:blip>
              <a:extLst>
                <a:ext uri="{96DAC541-7B7A-43D3-8B79-37D633B846F1}">
                  <asvg:svgBlip xmlns:asvg="http://schemas.microsoft.com/office/drawing/2016/SVG/main" r:embed="rId6"/>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29" name="Picture Placeholder 4">
            <a:extLst>
              <a:ext uri="{FF2B5EF4-FFF2-40B4-BE49-F238E27FC236}">
                <a16:creationId xmlns:a16="http://schemas.microsoft.com/office/drawing/2014/main" id="{FAF4E27F-51E6-DD33-D129-E96BC5F31D8C}"/>
              </a:ext>
            </a:extLst>
          </p:cNvPr>
          <p:cNvSpPr>
            <a:spLocks noGrp="1"/>
          </p:cNvSpPr>
          <p:nvPr>
            <p:ph type="pic" sz="quarter" idx="27" hasCustomPrompt="1"/>
          </p:nvPr>
        </p:nvSpPr>
        <p:spPr>
          <a:xfrm>
            <a:off x="8062600" y="4855335"/>
            <a:ext cx="895029" cy="895029"/>
          </a:xfrm>
          <a:blipFill>
            <a:blip>
              <a:extLst>
                <a:ext uri="{96DAC541-7B7A-43D3-8B79-37D633B846F1}">
                  <asvg:svgBlip xmlns:asvg="http://schemas.microsoft.com/office/drawing/2016/SVG/main" r:embed="rId7"/>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Tree>
    <p:extLst>
      <p:ext uri="{BB962C8B-B14F-4D97-AF65-F5344CB8AC3E}">
        <p14:creationId xmlns:p14="http://schemas.microsoft.com/office/powerpoint/2010/main" val="3167053934"/>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Text, Cyan Callout">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917F4BC-06D3-5DB0-9B00-A20A7588D34F}"/>
              </a:ext>
            </a:extLst>
          </p:cNvPr>
          <p:cNvSpPr/>
          <p:nvPr userDrawn="1"/>
        </p:nvSpPr>
        <p:spPr>
          <a:xfrm rot="1647691" flipH="1">
            <a:off x="3959486" y="-1237980"/>
            <a:ext cx="9500203" cy="9006769"/>
          </a:xfrm>
          <a:custGeom>
            <a:avLst/>
            <a:gdLst>
              <a:gd name="connsiteX0" fmla="*/ 9500203 w 9500203"/>
              <a:gd name="connsiteY0" fmla="*/ 3292005 h 9006769"/>
              <a:gd name="connsiteX1" fmla="*/ 3165935 w 9500203"/>
              <a:gd name="connsiteY1" fmla="*/ 0 h 9006769"/>
              <a:gd name="connsiteX2" fmla="*/ 0 w 9500203"/>
              <a:gd name="connsiteY2" fmla="*/ 6091691 h 9006769"/>
              <a:gd name="connsiteX3" fmla="*/ 5609007 w 9500203"/>
              <a:gd name="connsiteY3" fmla="*/ 9006769 h 9006769"/>
              <a:gd name="connsiteX4" fmla="*/ 5934063 w 9500203"/>
              <a:gd name="connsiteY4" fmla="*/ 8634486 h 9006769"/>
              <a:gd name="connsiteX5" fmla="*/ 5932592 w 9500203"/>
              <a:gd name="connsiteY5" fmla="*/ 8633503 h 9006769"/>
              <a:gd name="connsiteX6" fmla="*/ 9206358 w 9500203"/>
              <a:gd name="connsiteY6" fmla="*/ 3854791 h 900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00203" h="9006769">
                <a:moveTo>
                  <a:pt x="9500203" y="3292005"/>
                </a:moveTo>
                <a:lnTo>
                  <a:pt x="3165935" y="0"/>
                </a:lnTo>
                <a:lnTo>
                  <a:pt x="0" y="6091691"/>
                </a:lnTo>
                <a:lnTo>
                  <a:pt x="5609007" y="9006769"/>
                </a:lnTo>
                <a:lnTo>
                  <a:pt x="5934063" y="8634486"/>
                </a:lnTo>
                <a:lnTo>
                  <a:pt x="5932592" y="8633503"/>
                </a:lnTo>
                <a:cubicBezTo>
                  <a:pt x="7157060" y="7169386"/>
                  <a:pt x="8274195" y="5563074"/>
                  <a:pt x="9206358" y="3854791"/>
                </a:cubicBezTo>
                <a:close/>
              </a:path>
            </a:pathLst>
          </a:custGeom>
          <a:solidFill>
            <a:schemeClr val="accent3"/>
          </a:solidFill>
          <a:ln w="6350"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1676400"/>
            <a:ext cx="4136136" cy="1930024"/>
          </a:xfrm>
        </p:spPr>
        <p:txBody>
          <a:bodyPr wrap="square" anchor="b" anchorCtr="0">
            <a:noAutofit/>
          </a:bodyPr>
          <a:lstStyle>
            <a:lvl1pPr>
              <a:defRPr sz="5400"/>
            </a:lvl1pPr>
          </a:lstStyle>
          <a:p>
            <a:r>
              <a:rPr lang="en-US"/>
              <a:t>Click to edit Master title style</a:t>
            </a:r>
          </a:p>
        </p:txBody>
      </p:sp>
      <p:sp>
        <p:nvSpPr>
          <p:cNvPr id="8" name="Text Placeholder 7">
            <a:extLst>
              <a:ext uri="{FF2B5EF4-FFF2-40B4-BE49-F238E27FC236}">
                <a16:creationId xmlns:a16="http://schemas.microsoft.com/office/drawing/2014/main" id="{29870771-1EA4-9185-B75E-CF4981BED2DF}"/>
              </a:ext>
            </a:extLst>
          </p:cNvPr>
          <p:cNvSpPr>
            <a:spLocks noGrp="1"/>
          </p:cNvSpPr>
          <p:nvPr>
            <p:ph type="body" sz="quarter" idx="11"/>
          </p:nvPr>
        </p:nvSpPr>
        <p:spPr>
          <a:xfrm>
            <a:off x="584200" y="3883025"/>
            <a:ext cx="4136136" cy="784509"/>
          </a:xfrm>
        </p:spPr>
        <p:txBody>
          <a:bodyPr>
            <a:noAutofit/>
          </a:bodyPr>
          <a:lstStyle>
            <a:lvl1pPr marL="0" indent="0">
              <a:buNone/>
              <a:defRPr sz="1800"/>
            </a:lvl1pPr>
          </a:lstStyle>
          <a:p>
            <a:pPr lvl="0"/>
            <a:r>
              <a:rPr lang="en-US"/>
              <a:t>Click to edit Master text styles</a:t>
            </a:r>
          </a:p>
        </p:txBody>
      </p:sp>
    </p:spTree>
    <p:extLst>
      <p:ext uri="{BB962C8B-B14F-4D97-AF65-F5344CB8AC3E}">
        <p14:creationId xmlns:p14="http://schemas.microsoft.com/office/powerpoint/2010/main" val="3057644816"/>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8" userDrawn="1">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userDrawn="1">
          <p15:clr>
            <a:srgbClr val="5ACBF0"/>
          </p15:clr>
        </p15:guide>
        <p15:guide id="34" pos="3336" userDrawn="1">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Text, Navy Callout">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DF47BDD-5E73-353C-B597-7DFE86564C57}"/>
              </a:ext>
            </a:extLst>
          </p:cNvPr>
          <p:cNvSpPr/>
          <p:nvPr userDrawn="1"/>
        </p:nvSpPr>
        <p:spPr>
          <a:xfrm rot="19952309">
            <a:off x="-1325744" y="-1100165"/>
            <a:ext cx="8969852" cy="8731138"/>
          </a:xfrm>
          <a:custGeom>
            <a:avLst/>
            <a:gdLst>
              <a:gd name="connsiteX0" fmla="*/ 8969852 w 8969852"/>
              <a:gd name="connsiteY0" fmla="*/ 3016374 h 8731138"/>
              <a:gd name="connsiteX1" fmla="*/ 8676007 w 8969852"/>
              <a:gd name="connsiteY1" fmla="*/ 3579160 h 8731138"/>
              <a:gd name="connsiteX2" fmla="*/ 5402241 w 8969852"/>
              <a:gd name="connsiteY2" fmla="*/ 8357872 h 8731138"/>
              <a:gd name="connsiteX3" fmla="*/ 5403712 w 8969852"/>
              <a:gd name="connsiteY3" fmla="*/ 8358855 h 8731138"/>
              <a:gd name="connsiteX4" fmla="*/ 5078656 w 8969852"/>
              <a:gd name="connsiteY4" fmla="*/ 8731138 h 8731138"/>
              <a:gd name="connsiteX5" fmla="*/ 0 w 8969852"/>
              <a:gd name="connsiteY5" fmla="*/ 6091691 h 8731138"/>
              <a:gd name="connsiteX6" fmla="*/ 3165935 w 8969852"/>
              <a:gd name="connsiteY6" fmla="*/ 0 h 8731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69852" h="8731138">
                <a:moveTo>
                  <a:pt x="8969852" y="3016374"/>
                </a:moveTo>
                <a:lnTo>
                  <a:pt x="8676007" y="3579160"/>
                </a:lnTo>
                <a:cubicBezTo>
                  <a:pt x="7743844" y="5287443"/>
                  <a:pt x="6626709" y="6893755"/>
                  <a:pt x="5402241" y="8357872"/>
                </a:cubicBezTo>
                <a:lnTo>
                  <a:pt x="5403712" y="8358855"/>
                </a:lnTo>
                <a:lnTo>
                  <a:pt x="5078656" y="8731138"/>
                </a:lnTo>
                <a:lnTo>
                  <a:pt x="0" y="6091691"/>
                </a:lnTo>
                <a:lnTo>
                  <a:pt x="3165935" y="0"/>
                </a:lnTo>
                <a:close/>
              </a:path>
            </a:pathLst>
          </a:custGeom>
          <a:solidFill>
            <a:schemeClr val="tx2"/>
          </a:solidFill>
          <a:ln w="6350" cap="flat">
            <a:noFill/>
            <a:prstDash val="solid"/>
            <a:miter/>
          </a:ln>
        </p:spPr>
        <p:txBody>
          <a:bodyPr wrap="square" rtlCol="0" anchor="ctr">
            <a:noAutofit/>
          </a:bodyPr>
          <a:lstStyle/>
          <a:p>
            <a:endParaRPr lang="en-US" dirty="0"/>
          </a:p>
        </p:txBody>
      </p:sp>
      <p:sp>
        <p:nvSpPr>
          <p:cNvPr id="3" name="Picture Placeholder 4">
            <a:extLst>
              <a:ext uri="{FF2B5EF4-FFF2-40B4-BE49-F238E27FC236}">
                <a16:creationId xmlns:a16="http://schemas.microsoft.com/office/drawing/2014/main" id="{61D40992-2738-27CA-B825-70E038E17582}"/>
              </a:ext>
            </a:extLst>
          </p:cNvPr>
          <p:cNvSpPr>
            <a:spLocks noGrp="1"/>
          </p:cNvSpPr>
          <p:nvPr>
            <p:ph type="pic" sz="quarter" idx="10" hasCustomPrompt="1"/>
          </p:nvPr>
        </p:nvSpPr>
        <p:spPr>
          <a:xfrm>
            <a:off x="2349956" y="1734457"/>
            <a:ext cx="1618451" cy="1618451"/>
          </a:xfrm>
          <a:blipFill>
            <a:blip>
              <a:extLst>
                <a:ext uri="{96DAC541-7B7A-43D3-8B79-37D633B846F1}">
                  <asvg:svgBlip xmlns:asvg="http://schemas.microsoft.com/office/drawing/2016/SVG/main" r:embed="rId2"/>
                </a:ext>
              </a:extLst>
            </a:blip>
            <a:stretch>
              <a:fillRect/>
            </a:stretch>
          </a:blipFill>
        </p:spPr>
        <p:txBody>
          <a:bodyPr lIns="0" tIns="137160" anchor="t" anchorCtr="0">
            <a:noAutofit/>
          </a:bodyPr>
          <a:lstStyle>
            <a:lvl1pPr algn="ctr">
              <a:buNone/>
              <a:defRPr sz="800">
                <a:solidFill>
                  <a:schemeClr val="tx2"/>
                </a:solidFill>
              </a:defRPr>
            </a:lvl1pPr>
          </a:lstStyle>
          <a:p>
            <a:r>
              <a:rPr lang="en-US" dirty="0"/>
              <a:t>Insert icon</a:t>
            </a:r>
          </a:p>
        </p:txBody>
      </p:sp>
      <p:sp>
        <p:nvSpPr>
          <p:cNvPr id="5" name="Title 4">
            <a:extLst>
              <a:ext uri="{FF2B5EF4-FFF2-40B4-BE49-F238E27FC236}">
                <a16:creationId xmlns:a16="http://schemas.microsoft.com/office/drawing/2014/main" id="{6A42EB3B-1768-6436-9E57-FCE81CCD0D1D}"/>
              </a:ext>
            </a:extLst>
          </p:cNvPr>
          <p:cNvSpPr>
            <a:spLocks noGrp="1"/>
          </p:cNvSpPr>
          <p:nvPr>
            <p:ph type="title"/>
          </p:nvPr>
        </p:nvSpPr>
        <p:spPr>
          <a:xfrm>
            <a:off x="6896063" y="457200"/>
            <a:ext cx="4710720" cy="1219200"/>
          </a:xfrm>
        </p:spPr>
        <p:txBody>
          <a:bodyPr/>
          <a:lstStyle/>
          <a:p>
            <a:r>
              <a:rPr lang="en-US"/>
              <a:t>Click to edit Master title style</a:t>
            </a:r>
          </a:p>
        </p:txBody>
      </p:sp>
      <p:sp>
        <p:nvSpPr>
          <p:cNvPr id="10" name="Text Placeholder 9">
            <a:extLst>
              <a:ext uri="{FF2B5EF4-FFF2-40B4-BE49-F238E27FC236}">
                <a16:creationId xmlns:a16="http://schemas.microsoft.com/office/drawing/2014/main" id="{C7AD7386-D227-253D-B3A3-B8B9D88BDB1B}"/>
              </a:ext>
            </a:extLst>
          </p:cNvPr>
          <p:cNvSpPr>
            <a:spLocks noGrp="1"/>
          </p:cNvSpPr>
          <p:nvPr>
            <p:ph type="body" sz="quarter" idx="11"/>
          </p:nvPr>
        </p:nvSpPr>
        <p:spPr>
          <a:xfrm>
            <a:off x="6896100" y="1871663"/>
            <a:ext cx="4710113" cy="4300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F20DEF40-3394-7788-9F90-13FC593383EC}"/>
              </a:ext>
            </a:extLst>
          </p:cNvPr>
          <p:cNvSpPr>
            <a:spLocks noGrp="1"/>
          </p:cNvSpPr>
          <p:nvPr>
            <p:ph type="body" sz="quarter" idx="12"/>
          </p:nvPr>
        </p:nvSpPr>
        <p:spPr>
          <a:xfrm>
            <a:off x="584200" y="3672117"/>
            <a:ext cx="5090886" cy="459872"/>
          </a:xfrm>
        </p:spPr>
        <p:txBody>
          <a:bodyPr/>
          <a:lstStyle>
            <a:lvl1pPr algn="ctr">
              <a:defRPr sz="2400">
                <a:solidFill>
                  <a:schemeClr val="bg1"/>
                </a:solidFill>
              </a:defRPr>
            </a:lvl1pPr>
          </a:lstStyle>
          <a:p>
            <a:pPr lvl="0"/>
            <a:r>
              <a:rPr lang="en-US"/>
              <a:t>Click to edit Master text styles</a:t>
            </a:r>
          </a:p>
        </p:txBody>
      </p:sp>
      <p:sp>
        <p:nvSpPr>
          <p:cNvPr id="15" name="Text Placeholder 14">
            <a:extLst>
              <a:ext uri="{FF2B5EF4-FFF2-40B4-BE49-F238E27FC236}">
                <a16:creationId xmlns:a16="http://schemas.microsoft.com/office/drawing/2014/main" id="{CA700DE2-51C4-4ACA-DFCE-C10C77FFA170}"/>
              </a:ext>
            </a:extLst>
          </p:cNvPr>
          <p:cNvSpPr>
            <a:spLocks noGrp="1"/>
          </p:cNvSpPr>
          <p:nvPr>
            <p:ph type="body" sz="quarter" idx="13"/>
          </p:nvPr>
        </p:nvSpPr>
        <p:spPr>
          <a:xfrm>
            <a:off x="584200" y="4271558"/>
            <a:ext cx="5091113" cy="1900641"/>
          </a:xfrm>
        </p:spPr>
        <p:txBody>
          <a:bodyPr/>
          <a:lstStyle>
            <a:lvl1pPr algn="ctr">
              <a:defRPr>
                <a:solidFill>
                  <a:schemeClr val="bg1"/>
                </a:solidFill>
              </a:defRPr>
            </a:lvl1pPr>
            <a:lvl2pPr>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729791541"/>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8" userDrawn="1">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4" userDrawn="1">
          <p15:clr>
            <a:srgbClr val="A4A3A4"/>
          </p15:clr>
        </p15:guide>
        <p15:guide id="19" pos="4526">
          <p15:clr>
            <a:srgbClr val="A4A3A4"/>
          </p15:clr>
        </p15:guide>
        <p15:guide id="20" pos="4937">
          <p15:clr>
            <a:srgbClr val="A4A3A4"/>
          </p15:clr>
        </p15:guide>
        <p15:guide id="21" pos="5120">
          <p15:clr>
            <a:srgbClr val="A4A3A4"/>
          </p15:clr>
        </p15:guide>
        <p15:guide id="22" pos="5520" userDrawn="1">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userDrawn="1">
          <p15:clr>
            <a:srgbClr val="5ACBF0"/>
          </p15:clr>
        </p15:guide>
        <p15:guide id="34" pos="3336" userDrawn="1">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Text, Action Blue Callout">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917F4BC-06D3-5DB0-9B00-A20A7588D34F}"/>
              </a:ext>
            </a:extLst>
          </p:cNvPr>
          <p:cNvSpPr/>
          <p:nvPr userDrawn="1"/>
        </p:nvSpPr>
        <p:spPr>
          <a:xfrm rot="1647691" flipH="1">
            <a:off x="3959486" y="-1237980"/>
            <a:ext cx="9500203" cy="9006769"/>
          </a:xfrm>
          <a:custGeom>
            <a:avLst/>
            <a:gdLst>
              <a:gd name="connsiteX0" fmla="*/ 9500203 w 9500203"/>
              <a:gd name="connsiteY0" fmla="*/ 3292005 h 9006769"/>
              <a:gd name="connsiteX1" fmla="*/ 3165935 w 9500203"/>
              <a:gd name="connsiteY1" fmla="*/ 0 h 9006769"/>
              <a:gd name="connsiteX2" fmla="*/ 0 w 9500203"/>
              <a:gd name="connsiteY2" fmla="*/ 6091691 h 9006769"/>
              <a:gd name="connsiteX3" fmla="*/ 5609007 w 9500203"/>
              <a:gd name="connsiteY3" fmla="*/ 9006769 h 9006769"/>
              <a:gd name="connsiteX4" fmla="*/ 5934063 w 9500203"/>
              <a:gd name="connsiteY4" fmla="*/ 8634486 h 9006769"/>
              <a:gd name="connsiteX5" fmla="*/ 5932592 w 9500203"/>
              <a:gd name="connsiteY5" fmla="*/ 8633503 h 9006769"/>
              <a:gd name="connsiteX6" fmla="*/ 9206358 w 9500203"/>
              <a:gd name="connsiteY6" fmla="*/ 3854791 h 900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00203" h="9006769">
                <a:moveTo>
                  <a:pt x="9500203" y="3292005"/>
                </a:moveTo>
                <a:lnTo>
                  <a:pt x="3165935" y="0"/>
                </a:lnTo>
                <a:lnTo>
                  <a:pt x="0" y="6091691"/>
                </a:lnTo>
                <a:lnTo>
                  <a:pt x="5609007" y="9006769"/>
                </a:lnTo>
                <a:lnTo>
                  <a:pt x="5934063" y="8634486"/>
                </a:lnTo>
                <a:lnTo>
                  <a:pt x="5932592" y="8633503"/>
                </a:lnTo>
                <a:cubicBezTo>
                  <a:pt x="7157060" y="7169386"/>
                  <a:pt x="8274195" y="5563074"/>
                  <a:pt x="9206358" y="3854791"/>
                </a:cubicBezTo>
                <a:close/>
              </a:path>
            </a:pathLst>
          </a:custGeom>
          <a:solidFill>
            <a:schemeClr val="accent1"/>
          </a:solidFill>
          <a:ln w="6350"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1676400"/>
            <a:ext cx="4136136" cy="1930024"/>
          </a:xfrm>
        </p:spPr>
        <p:txBody>
          <a:bodyPr wrap="square" anchor="b" anchorCtr="0">
            <a:noAutofit/>
          </a:bodyPr>
          <a:lstStyle>
            <a:lvl1pPr>
              <a:defRPr sz="5400"/>
            </a:lvl1pPr>
          </a:lstStyle>
          <a:p>
            <a:r>
              <a:rPr lang="en-US"/>
              <a:t>Click to edit Master title style</a:t>
            </a:r>
          </a:p>
        </p:txBody>
      </p:sp>
      <p:sp>
        <p:nvSpPr>
          <p:cNvPr id="8" name="Text Placeholder 7">
            <a:extLst>
              <a:ext uri="{FF2B5EF4-FFF2-40B4-BE49-F238E27FC236}">
                <a16:creationId xmlns:a16="http://schemas.microsoft.com/office/drawing/2014/main" id="{29870771-1EA4-9185-B75E-CF4981BED2DF}"/>
              </a:ext>
            </a:extLst>
          </p:cNvPr>
          <p:cNvSpPr>
            <a:spLocks noGrp="1"/>
          </p:cNvSpPr>
          <p:nvPr>
            <p:ph type="body" sz="quarter" idx="11"/>
          </p:nvPr>
        </p:nvSpPr>
        <p:spPr>
          <a:xfrm>
            <a:off x="584200" y="3883025"/>
            <a:ext cx="4136136" cy="784509"/>
          </a:xfrm>
        </p:spPr>
        <p:txBody>
          <a:bodyPr>
            <a:noAutofit/>
          </a:bodyPr>
          <a:lstStyle>
            <a:lvl1pPr marL="0" indent="0">
              <a:buNone/>
              <a:defRPr sz="1800"/>
            </a:lvl1pPr>
          </a:lstStyle>
          <a:p>
            <a:pPr lvl="0"/>
            <a:r>
              <a:rPr lang="en-US"/>
              <a:t>Click to edit Master text styles</a:t>
            </a:r>
          </a:p>
        </p:txBody>
      </p:sp>
    </p:spTree>
    <p:extLst>
      <p:ext uri="{BB962C8B-B14F-4D97-AF65-F5344CB8AC3E}">
        <p14:creationId xmlns:p14="http://schemas.microsoft.com/office/powerpoint/2010/main" val="3732177649"/>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8" userDrawn="1">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userDrawn="1">
          <p15:clr>
            <a:srgbClr val="5ACBF0"/>
          </p15:clr>
        </p15:guide>
        <p15:guide id="34" pos="3336"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llegeBoard, Yello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A3AD5C1C-89B1-B711-41B5-035A4DBDB731}"/>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pic>
        <p:nvPicPr>
          <p:cNvPr id="10" name="Graphic 9">
            <a:extLst>
              <a:ext uri="{FF2B5EF4-FFF2-40B4-BE49-F238E27FC236}">
                <a16:creationId xmlns:a16="http://schemas.microsoft.com/office/drawing/2014/main" id="{6A4207C9-B0CA-75EB-8132-80F224DC5FC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6805" y="6172200"/>
            <a:ext cx="2156396" cy="396138"/>
          </a:xfrm>
          <a:prstGeom prst="rect">
            <a:avLst/>
          </a:prstGeom>
        </p:spPr>
      </p:pic>
      <p:sp>
        <p:nvSpPr>
          <p:cNvPr id="46" name="Freeform: Shape 45">
            <a:extLst>
              <a:ext uri="{FF2B5EF4-FFF2-40B4-BE49-F238E27FC236}">
                <a16:creationId xmlns:a16="http://schemas.microsoft.com/office/drawing/2014/main" id="{A328E091-EDD5-950D-4A41-6B8B5A56BA8E}"/>
              </a:ext>
            </a:extLst>
          </p:cNvPr>
          <p:cNvSpPr/>
          <p:nvPr userDrawn="1"/>
        </p:nvSpPr>
        <p:spPr>
          <a:xfrm>
            <a:off x="6480560" y="2"/>
            <a:ext cx="5711443" cy="6857999"/>
          </a:xfrm>
          <a:custGeom>
            <a:avLst/>
            <a:gdLst>
              <a:gd name="connsiteX0" fmla="*/ 535689 w 5711443"/>
              <a:gd name="connsiteY0" fmla="*/ 0 h 6857999"/>
              <a:gd name="connsiteX1" fmla="*/ 5711443 w 5711443"/>
              <a:gd name="connsiteY1" fmla="*/ 0 h 6857999"/>
              <a:gd name="connsiteX2" fmla="*/ 5711443 w 5711443"/>
              <a:gd name="connsiteY2" fmla="*/ 6857999 h 6857999"/>
              <a:gd name="connsiteX3" fmla="*/ 385803 w 5711443"/>
              <a:gd name="connsiteY3" fmla="*/ 6857999 h 6857999"/>
              <a:gd name="connsiteX4" fmla="*/ 349818 w 5711443"/>
              <a:gd name="connsiteY4" fmla="*/ 6719659 h 6857999"/>
              <a:gd name="connsiteX5" fmla="*/ 486483 w 5711443"/>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1443" h="6857999">
                <a:moveTo>
                  <a:pt x="535689" y="0"/>
                </a:moveTo>
                <a:lnTo>
                  <a:pt x="5711443" y="0"/>
                </a:lnTo>
                <a:lnTo>
                  <a:pt x="5711443" y="6857999"/>
                </a:lnTo>
                <a:lnTo>
                  <a:pt x="385803" y="6857999"/>
                </a:lnTo>
                <a:lnTo>
                  <a:pt x="349818" y="6719659"/>
                </a:lnTo>
                <a:cubicBezTo>
                  <a:pt x="-167873" y="4572273"/>
                  <a:pt x="-101598" y="2320989"/>
                  <a:pt x="486483" y="169446"/>
                </a:cubicBezTo>
                <a:close/>
              </a:path>
            </a:pathLst>
          </a:custGeom>
          <a:solidFill>
            <a:schemeClr val="accent2"/>
          </a:solidFill>
          <a:ln w="6350" cap="flat">
            <a:noFill/>
            <a:prstDash val="solid"/>
            <a:miter/>
          </a:ln>
        </p:spPr>
        <p:txBody>
          <a:bodyPr rtlCol="0" anchor="ct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53" name="Picture Placeholder 52">
            <a:extLst>
              <a:ext uri="{FF2B5EF4-FFF2-40B4-BE49-F238E27FC236}">
                <a16:creationId xmlns:a16="http://schemas.microsoft.com/office/drawing/2014/main" id="{1B028C25-02E7-0F7B-4956-6FB2EB060D13}"/>
              </a:ext>
            </a:extLst>
          </p:cNvPr>
          <p:cNvSpPr>
            <a:spLocks noGrp="1"/>
          </p:cNvSpPr>
          <p:nvPr>
            <p:ph type="pic" sz="quarter" idx="16"/>
          </p:nvPr>
        </p:nvSpPr>
        <p:spPr>
          <a:xfrm>
            <a:off x="6816542" y="0"/>
            <a:ext cx="5376160" cy="6857999"/>
          </a:xfrm>
          <a:custGeom>
            <a:avLst/>
            <a:gdLst>
              <a:gd name="connsiteX0" fmla="*/ 535689 w 5376160"/>
              <a:gd name="connsiteY0" fmla="*/ 0 h 6857999"/>
              <a:gd name="connsiteX1" fmla="*/ 5376160 w 5376160"/>
              <a:gd name="connsiteY1" fmla="*/ 0 h 6857999"/>
              <a:gd name="connsiteX2" fmla="*/ 5376160 w 5376160"/>
              <a:gd name="connsiteY2" fmla="*/ 6857999 h 6857999"/>
              <a:gd name="connsiteX3" fmla="*/ 385803 w 5376160"/>
              <a:gd name="connsiteY3" fmla="*/ 6857999 h 6857999"/>
              <a:gd name="connsiteX4" fmla="*/ 349818 w 5376160"/>
              <a:gd name="connsiteY4" fmla="*/ 6719659 h 6857999"/>
              <a:gd name="connsiteX5" fmla="*/ 486483 w 5376160"/>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160" h="6857999">
                <a:moveTo>
                  <a:pt x="535689" y="0"/>
                </a:moveTo>
                <a:lnTo>
                  <a:pt x="5376160" y="0"/>
                </a:lnTo>
                <a:lnTo>
                  <a:pt x="5376160" y="6857999"/>
                </a:lnTo>
                <a:lnTo>
                  <a:pt x="385803" y="6857999"/>
                </a:lnTo>
                <a:lnTo>
                  <a:pt x="349818" y="6719659"/>
                </a:lnTo>
                <a:cubicBezTo>
                  <a:pt x="-167873" y="4572273"/>
                  <a:pt x="-101598" y="2320989"/>
                  <a:pt x="486483" y="169446"/>
                </a:cubicBezTo>
                <a:close/>
              </a:path>
            </a:pathLst>
          </a:custGeom>
          <a:blipFill>
            <a:blip r:embed="rId3"/>
            <a:stretch>
              <a:fillRect r="-972" b="-972"/>
            </a:stretch>
          </a:blipFill>
        </p:spPr>
        <p:txBody>
          <a:bodyPr wrap="square" tIns="2834640">
            <a:noAutofit/>
          </a:bodyPr>
          <a:lstStyle>
            <a:lvl1pPr algn="ctr">
              <a:defRPr>
                <a:solidFill>
                  <a:schemeClr val="tx1"/>
                </a:solidFill>
              </a:defRPr>
            </a:lvl1pPr>
          </a:lstStyle>
          <a:p>
            <a:r>
              <a:rPr lang="en-US" dirty="0"/>
              <a:t>Click icon to add picture</a:t>
            </a:r>
          </a:p>
        </p:txBody>
      </p:sp>
      <p:sp>
        <p:nvSpPr>
          <p:cNvPr id="3" name="Text Placeholder 3">
            <a:extLst>
              <a:ext uri="{FF2B5EF4-FFF2-40B4-BE49-F238E27FC236}">
                <a16:creationId xmlns:a16="http://schemas.microsoft.com/office/drawing/2014/main" id="{5FEFF42F-E172-6BFE-2D5D-38ADB2EBD025}"/>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4" name="Text Placeholder 3">
            <a:extLst>
              <a:ext uri="{FF2B5EF4-FFF2-40B4-BE49-F238E27FC236}">
                <a16:creationId xmlns:a16="http://schemas.microsoft.com/office/drawing/2014/main" id="{1E56A26E-91D2-18A0-A3DB-AE202294DCA6}"/>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spTree>
    <p:extLst>
      <p:ext uri="{BB962C8B-B14F-4D97-AF65-F5344CB8AC3E}">
        <p14:creationId xmlns:p14="http://schemas.microsoft.com/office/powerpoint/2010/main" val="14872059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old Statement/Quot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6805" y="292100"/>
            <a:ext cx="9152508" cy="5400675"/>
          </a:xfrm>
          <a:noFill/>
        </p:spPr>
        <p:txBody>
          <a:bodyPr wrap="square" lIns="0" tIns="0" rIns="0" bIns="0" anchor="b" anchorCtr="0">
            <a:normAutofit/>
          </a:bodyPr>
          <a:lstStyle>
            <a:lvl1pPr algn="l" defTabSz="932742" rtl="0" eaLnBrk="1" latinLnBrk="0" hangingPunct="1">
              <a:lnSpc>
                <a:spcPct val="90000"/>
              </a:lnSpc>
              <a:spcBef>
                <a:spcPct val="0"/>
              </a:spcBef>
              <a:buNone/>
              <a:defRPr lang="en-US" sz="8000" b="0" kern="1200" cap="none" spc="-50" baseline="0" dirty="0">
                <a:ln w="3175">
                  <a:noFill/>
                </a:ln>
                <a:solidFill>
                  <a:schemeClr val="tx1"/>
                </a:solidFill>
                <a:effectLst/>
                <a:latin typeface="+mj-lt"/>
                <a:ea typeface="+mn-ea"/>
                <a:cs typeface="Segoe UI" pitchFamily="34" charset="0"/>
              </a:defRPr>
            </a:lvl1pPr>
          </a:lstStyle>
          <a:p>
            <a:r>
              <a:rPr lang="en-US"/>
              <a:t>Big idea? Bold words? Put your quote here.</a:t>
            </a:r>
          </a:p>
        </p:txBody>
      </p:sp>
    </p:spTree>
    <p:extLst>
      <p:ext uri="{BB962C8B-B14F-4D97-AF65-F5344CB8AC3E}">
        <p14:creationId xmlns:p14="http://schemas.microsoft.com/office/powerpoint/2010/main" val="38976025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old Statement/Quote 2">
    <p:bg>
      <p:bgPr>
        <a:solidFill>
          <a:schemeClr val="accent1"/>
        </a:solidFill>
        <a:effectLst/>
      </p:bgPr>
    </p:bg>
    <p:spTree>
      <p:nvGrpSpPr>
        <p:cNvPr id="1" name=""/>
        <p:cNvGrpSpPr/>
        <p:nvPr/>
      </p:nvGrpSpPr>
      <p:grpSpPr>
        <a:xfrm>
          <a:off x="0" y="0"/>
          <a:ext cx="0" cy="0"/>
          <a:chOff x="0" y="0"/>
          <a:chExt cx="0" cy="0"/>
        </a:xfrm>
      </p:grpSpPr>
      <p:sp>
        <p:nvSpPr>
          <p:cNvPr id="3" name="Graphic 15">
            <a:extLst>
              <a:ext uri="{FF2B5EF4-FFF2-40B4-BE49-F238E27FC236}">
                <a16:creationId xmlns:a16="http://schemas.microsoft.com/office/drawing/2014/main" id="{BECFE6AA-9557-5EBE-5375-6CFECDBD0540}"/>
              </a:ext>
            </a:extLst>
          </p:cNvPr>
          <p:cNvSpPr/>
          <p:nvPr userDrawn="1"/>
        </p:nvSpPr>
        <p:spPr>
          <a:xfrm>
            <a:off x="4091215" y="5043822"/>
            <a:ext cx="4009570" cy="833103"/>
          </a:xfrm>
          <a:custGeom>
            <a:avLst/>
            <a:gdLst>
              <a:gd name="connsiteX0" fmla="*/ 6619586 w 6746782"/>
              <a:gd name="connsiteY0" fmla="*/ 1302005 h 1401837"/>
              <a:gd name="connsiteX1" fmla="*/ 6520272 w 6746782"/>
              <a:gd name="connsiteY1" fmla="*/ 1389699 h 1401837"/>
              <a:gd name="connsiteX2" fmla="*/ 223231 w 6746782"/>
              <a:gd name="connsiteY2" fmla="*/ 1401827 h 1401837"/>
              <a:gd name="connsiteX3" fmla="*/ 127664 w 6746782"/>
              <a:gd name="connsiteY3" fmla="*/ 1329882 h 1401837"/>
              <a:gd name="connsiteX4" fmla="*/ 13745 w 6746782"/>
              <a:gd name="connsiteY4" fmla="*/ 92330 h 1401837"/>
              <a:gd name="connsiteX5" fmla="*/ 109693 w 6746782"/>
              <a:gd name="connsiteY5" fmla="*/ 5272 h 1401837"/>
              <a:gd name="connsiteX6" fmla="*/ 1052287 w 6746782"/>
              <a:gd name="connsiteY6" fmla="*/ 319 h 1401837"/>
              <a:gd name="connsiteX7" fmla="*/ 6650385 w 6746782"/>
              <a:gd name="connsiteY7" fmla="*/ 73725 h 1401837"/>
              <a:gd name="connsiteX8" fmla="*/ 6746142 w 6746782"/>
              <a:gd name="connsiteY8" fmla="*/ 183580 h 1401837"/>
              <a:gd name="connsiteX9" fmla="*/ 6619586 w 6746782"/>
              <a:gd name="connsiteY9" fmla="*/ 1302005 h 1401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46782" h="1401837">
                <a:moveTo>
                  <a:pt x="6619586" y="1302005"/>
                </a:moveTo>
                <a:cubicBezTo>
                  <a:pt x="6613872" y="1352298"/>
                  <a:pt x="6570882" y="1390080"/>
                  <a:pt x="6520272" y="1389699"/>
                </a:cubicBezTo>
                <a:cubicBezTo>
                  <a:pt x="4009610" y="1368680"/>
                  <a:pt x="1923190" y="1376681"/>
                  <a:pt x="223231" y="1401827"/>
                </a:cubicBezTo>
                <a:cubicBezTo>
                  <a:pt x="178527" y="1402462"/>
                  <a:pt x="139157" y="1373062"/>
                  <a:pt x="127664" y="1329882"/>
                </a:cubicBezTo>
                <a:cubicBezTo>
                  <a:pt x="10062" y="887350"/>
                  <a:pt x="-21815" y="474981"/>
                  <a:pt x="13745" y="92330"/>
                </a:cubicBezTo>
                <a:cubicBezTo>
                  <a:pt x="18317" y="42927"/>
                  <a:pt x="60100" y="5716"/>
                  <a:pt x="109693" y="5272"/>
                </a:cubicBezTo>
                <a:cubicBezTo>
                  <a:pt x="412906" y="2668"/>
                  <a:pt x="727040" y="1017"/>
                  <a:pt x="1052287" y="319"/>
                </a:cubicBezTo>
                <a:cubicBezTo>
                  <a:pt x="2647154" y="-2920"/>
                  <a:pt x="4506053" y="18289"/>
                  <a:pt x="6650385" y="73725"/>
                </a:cubicBezTo>
                <a:cubicBezTo>
                  <a:pt x="6708296" y="75249"/>
                  <a:pt x="6752683" y="125985"/>
                  <a:pt x="6746142" y="183580"/>
                </a:cubicBezTo>
                <a:lnTo>
                  <a:pt x="6619586" y="1302005"/>
                </a:lnTo>
                <a:close/>
              </a:path>
            </a:pathLst>
          </a:custGeom>
          <a:solidFill>
            <a:schemeClr val="accent2"/>
          </a:solidFill>
          <a:ln w="6350" cap="flat">
            <a:noFill/>
            <a:prstDash val="solid"/>
            <a:miter/>
          </a:ln>
        </p:spPr>
        <p:txBody>
          <a:bodyPr rtlCol="0" anchor="ctr"/>
          <a:lstStyle/>
          <a:p>
            <a:endParaRPr lang="en-US" sz="1600" dirty="0"/>
          </a:p>
        </p:txBody>
      </p:sp>
      <p:sp>
        <p:nvSpPr>
          <p:cNvPr id="4" name="Title 1">
            <a:extLst>
              <a:ext uri="{FF2B5EF4-FFF2-40B4-BE49-F238E27FC236}">
                <a16:creationId xmlns:a16="http://schemas.microsoft.com/office/drawing/2014/main" id="{86CED310-4F0C-7D6D-0C47-12C7D3C0FE3B}"/>
              </a:ext>
            </a:extLst>
          </p:cNvPr>
          <p:cNvSpPr>
            <a:spLocks noGrp="1"/>
          </p:cNvSpPr>
          <p:nvPr>
            <p:ph type="title" hasCustomPrompt="1"/>
          </p:nvPr>
        </p:nvSpPr>
        <p:spPr>
          <a:xfrm>
            <a:off x="584200" y="457200"/>
            <a:ext cx="11025188" cy="3733800"/>
          </a:xfrm>
          <a:noFill/>
        </p:spPr>
        <p:txBody>
          <a:bodyPr wrap="square" lIns="0" tIns="0" rIns="0" bIns="0" anchor="ctr" anchorCtr="0">
            <a:noAutofit/>
          </a:bodyPr>
          <a:lstStyle>
            <a:lvl1pPr algn="ctr" defTabSz="932742" rtl="0" eaLnBrk="1" latinLnBrk="0" hangingPunct="1">
              <a:lnSpc>
                <a:spcPct val="90000"/>
              </a:lnSpc>
              <a:spcBef>
                <a:spcPct val="0"/>
              </a:spcBef>
              <a:buNone/>
              <a:defRPr lang="en-US" sz="6000" b="0" kern="1200" cap="none" spc="-50" baseline="0" dirty="0">
                <a:ln w="3175">
                  <a:noFill/>
                </a:ln>
                <a:solidFill>
                  <a:schemeClr val="tx1"/>
                </a:solidFill>
                <a:effectLst/>
                <a:latin typeface="+mj-lt"/>
                <a:ea typeface="+mn-ea"/>
                <a:cs typeface="Segoe UI" pitchFamily="34" charset="0"/>
              </a:defRPr>
            </a:lvl1pPr>
          </a:lstStyle>
          <a:p>
            <a:r>
              <a:rPr lang="en-US"/>
              <a:t>“Put your quote here.”</a:t>
            </a:r>
          </a:p>
        </p:txBody>
      </p:sp>
      <p:sp>
        <p:nvSpPr>
          <p:cNvPr id="5" name="Text Placeholder 8">
            <a:extLst>
              <a:ext uri="{FF2B5EF4-FFF2-40B4-BE49-F238E27FC236}">
                <a16:creationId xmlns:a16="http://schemas.microsoft.com/office/drawing/2014/main" id="{D3C3D32E-898D-2DD4-974B-021185A81E37}"/>
              </a:ext>
            </a:extLst>
          </p:cNvPr>
          <p:cNvSpPr>
            <a:spLocks noGrp="1"/>
          </p:cNvSpPr>
          <p:nvPr>
            <p:ph type="body" sz="quarter" idx="12" hasCustomPrompt="1"/>
          </p:nvPr>
        </p:nvSpPr>
        <p:spPr>
          <a:xfrm>
            <a:off x="4091215" y="5043823"/>
            <a:ext cx="4009569" cy="833102"/>
          </a:xfrm>
        </p:spPr>
        <p:txBody>
          <a:bodyPr lIns="45720" tIns="45720" rIns="45720" bIns="45720" anchor="ctr" anchorCtr="0">
            <a:normAutofit/>
          </a:bodyPr>
          <a:lstStyle>
            <a:lvl1pPr algn="ctr">
              <a:buNone/>
              <a:defRPr sz="1800" b="1">
                <a:solidFill>
                  <a:schemeClr val="bg2"/>
                </a:solidFill>
              </a:defRPr>
            </a:lvl1pPr>
            <a:lvl2pPr>
              <a:buNone/>
              <a:defRPr/>
            </a:lvl2pPr>
          </a:lstStyle>
          <a:p>
            <a:pPr lvl="0"/>
            <a:r>
              <a:rPr lang="en-US"/>
              <a:t>Add name of person quoted</a:t>
            </a:r>
          </a:p>
        </p:txBody>
      </p:sp>
    </p:spTree>
    <p:extLst>
      <p:ext uri="{BB962C8B-B14F-4D97-AF65-F5344CB8AC3E}">
        <p14:creationId xmlns:p14="http://schemas.microsoft.com/office/powerpoint/2010/main" val="37550732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8" userDrawn="1">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Quote w/ Illustration">
    <p:bg>
      <p:bgRef idx="1001">
        <a:schemeClr val="bg2"/>
      </p:bgRef>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FFFEFF95-224B-EC82-9EFE-361D8A63DBC6}"/>
              </a:ext>
            </a:extLst>
          </p:cNvPr>
          <p:cNvSpPr/>
          <p:nvPr userDrawn="1"/>
        </p:nvSpPr>
        <p:spPr>
          <a:xfrm rot="18913588">
            <a:off x="-1472916" y="-1449733"/>
            <a:ext cx="8235154" cy="5746153"/>
          </a:xfrm>
          <a:custGeom>
            <a:avLst/>
            <a:gdLst>
              <a:gd name="connsiteX0" fmla="*/ 3242612 w 8235154"/>
              <a:gd name="connsiteY0" fmla="*/ 0 h 5746153"/>
              <a:gd name="connsiteX1" fmla="*/ 8235154 w 8235154"/>
              <a:gd name="connsiteY1" fmla="*/ 4953231 h 5746153"/>
              <a:gd name="connsiteX2" fmla="*/ 7558893 w 8235154"/>
              <a:gd name="connsiteY2" fmla="*/ 4995594 h 5746153"/>
              <a:gd name="connsiteX3" fmla="*/ 1316622 w 8235154"/>
              <a:gd name="connsiteY3" fmla="*/ 5722121 h 5746153"/>
              <a:gd name="connsiteX4" fmla="*/ 1316559 w 8235154"/>
              <a:gd name="connsiteY4" fmla="*/ 5722120 h 5746153"/>
              <a:gd name="connsiteX5" fmla="*/ 208547 w 8235154"/>
              <a:gd name="connsiteY5" fmla="*/ 4955105 h 5746153"/>
              <a:gd name="connsiteX6" fmla="*/ 86718 w 8235154"/>
              <a:gd name="connsiteY6" fmla="*/ 3930912 h 5746153"/>
              <a:gd name="connsiteX7" fmla="*/ 0 w 8235154"/>
              <a:gd name="connsiteY7" fmla="*/ 3268346 h 5746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35154" h="5746153">
                <a:moveTo>
                  <a:pt x="3242612" y="0"/>
                </a:moveTo>
                <a:lnTo>
                  <a:pt x="8235154" y="4953231"/>
                </a:lnTo>
                <a:lnTo>
                  <a:pt x="7558893" y="4995594"/>
                </a:lnTo>
                <a:cubicBezTo>
                  <a:pt x="5484932" y="5142482"/>
                  <a:pt x="3404192" y="5390605"/>
                  <a:pt x="1316622" y="5722121"/>
                </a:cubicBezTo>
                <a:lnTo>
                  <a:pt x="1316559" y="5722120"/>
                </a:lnTo>
                <a:cubicBezTo>
                  <a:pt x="458674" y="5847217"/>
                  <a:pt x="264999" y="5467993"/>
                  <a:pt x="208547" y="4955105"/>
                </a:cubicBezTo>
                <a:cubicBezTo>
                  <a:pt x="169939" y="4614031"/>
                  <a:pt x="129362" y="4272591"/>
                  <a:pt x="86718" y="3930912"/>
                </a:cubicBezTo>
                <a:lnTo>
                  <a:pt x="0" y="3268346"/>
                </a:lnTo>
                <a:close/>
              </a:path>
            </a:pathLst>
          </a:custGeom>
          <a:solidFill>
            <a:schemeClr val="accent3"/>
          </a:solidFill>
          <a:ln w="6350" cap="flat">
            <a:noFill/>
            <a:prstDash val="solid"/>
            <a:miter/>
          </a:ln>
        </p:spPr>
        <p:txBody>
          <a:bodyPr rtlCol="0" anchor="ctr"/>
          <a:lstStyle/>
          <a:p>
            <a:endParaRPr lang="en-US" dirty="0"/>
          </a:p>
        </p:txBody>
      </p:sp>
      <p:sp>
        <p:nvSpPr>
          <p:cNvPr id="4" name="Text Placeholder 3">
            <a:extLst>
              <a:ext uri="{FF2B5EF4-FFF2-40B4-BE49-F238E27FC236}">
                <a16:creationId xmlns:a16="http://schemas.microsoft.com/office/drawing/2014/main" id="{1452AF18-B2EE-9429-AE7E-24B9C9214429}"/>
              </a:ext>
            </a:extLst>
          </p:cNvPr>
          <p:cNvSpPr>
            <a:spLocks noGrp="1"/>
          </p:cNvSpPr>
          <p:nvPr>
            <p:ph type="body" sz="quarter" idx="10" hasCustomPrompt="1"/>
          </p:nvPr>
        </p:nvSpPr>
        <p:spPr>
          <a:xfrm>
            <a:off x="5816600" y="1676400"/>
            <a:ext cx="5778500" cy="3756533"/>
          </a:xfrm>
        </p:spPr>
        <p:txBody>
          <a:bodyPr>
            <a:normAutofit/>
          </a:bodyPr>
          <a:lstStyle>
            <a:lvl1pPr marL="228600" indent="-228600">
              <a:buNone/>
              <a:defRPr sz="6000">
                <a:latin typeface="+mj-lt"/>
              </a:defRPr>
            </a:lvl1pPr>
          </a:lstStyle>
          <a:p>
            <a:pPr lvl="0"/>
            <a:r>
              <a:rPr lang="en-US"/>
              <a:t>“Big idea? </a:t>
            </a:r>
            <a:br>
              <a:rPr lang="en-US"/>
            </a:br>
            <a:r>
              <a:rPr lang="en-US"/>
              <a:t>Bold words? Put your </a:t>
            </a:r>
            <a:br>
              <a:rPr lang="en-US"/>
            </a:br>
            <a:r>
              <a:rPr lang="en-US"/>
              <a:t>quote here.”</a:t>
            </a:r>
          </a:p>
        </p:txBody>
      </p:sp>
      <p:sp>
        <p:nvSpPr>
          <p:cNvPr id="6" name="Picture Placeholder 5">
            <a:extLst>
              <a:ext uri="{FF2B5EF4-FFF2-40B4-BE49-F238E27FC236}">
                <a16:creationId xmlns:a16="http://schemas.microsoft.com/office/drawing/2014/main" id="{C5C3A458-ED86-4D3F-750F-89366211D64A}"/>
              </a:ext>
            </a:extLst>
          </p:cNvPr>
          <p:cNvSpPr>
            <a:spLocks noGrp="1"/>
          </p:cNvSpPr>
          <p:nvPr>
            <p:ph type="pic" sz="quarter" idx="11" hasCustomPrompt="1"/>
          </p:nvPr>
        </p:nvSpPr>
        <p:spPr>
          <a:xfrm>
            <a:off x="1028700" y="902099"/>
            <a:ext cx="4000500" cy="4000500"/>
          </a:xfrm>
          <a:blipFill>
            <a:blip>
              <a:extLst>
                <a:ext uri="{96DAC541-7B7A-43D3-8B79-37D633B846F1}">
                  <asvg:svgBlip xmlns:asvg="http://schemas.microsoft.com/office/drawing/2016/SVG/main" r:embed="rId2"/>
                </a:ext>
              </a:extLst>
            </a:blip>
            <a:stretch>
              <a:fillRect/>
            </a:stretch>
          </a:blipFill>
        </p:spPr>
        <p:txBody>
          <a:bodyPr vert="horz" wrap="square" lIns="0" tIns="274320" rIns="0" bIns="0" rtlCol="0">
            <a:noAutofit/>
          </a:bodyPr>
          <a:lstStyle>
            <a:lvl1pPr marL="228600" marR="0" indent="-228600" algn="l" defTabSz="932742" rtl="0" eaLnBrk="1" fontAlgn="auto" latinLnBrk="0" hangingPunct="1">
              <a:lnSpc>
                <a:spcPct val="90000"/>
              </a:lnSpc>
              <a:spcBef>
                <a:spcPts val="0"/>
              </a:spcBef>
              <a:spcAft>
                <a:spcPts val="600"/>
              </a:spcAft>
              <a:buClrTx/>
              <a:buSzPct val="90000"/>
              <a:buFont typeface="Wingdings" panose="05000000000000000000" pitchFamily="2" charset="2"/>
              <a:buNone/>
              <a:tabLst/>
              <a:defRPr lang="en-US" sz="2000" dirty="0">
                <a:solidFill>
                  <a:schemeClr val="bg1"/>
                </a:solidFill>
              </a:defRPr>
            </a:lvl1pPr>
          </a:lstStyle>
          <a:p>
            <a:pPr lvl="0" algn="ctr">
              <a:buNone/>
            </a:pPr>
            <a:r>
              <a:rPr lang="en-US" dirty="0"/>
              <a:t>Click here to insert an illustration</a:t>
            </a:r>
          </a:p>
          <a:p>
            <a:pPr lvl="0" algn="ctr">
              <a:buNone/>
            </a:pPr>
            <a:endParaRPr lang="en-US" dirty="0"/>
          </a:p>
        </p:txBody>
      </p:sp>
      <p:sp>
        <p:nvSpPr>
          <p:cNvPr id="9" name="Text Placeholder 8">
            <a:extLst>
              <a:ext uri="{FF2B5EF4-FFF2-40B4-BE49-F238E27FC236}">
                <a16:creationId xmlns:a16="http://schemas.microsoft.com/office/drawing/2014/main" id="{C899F848-9161-2905-8780-37832CDE2267}"/>
              </a:ext>
            </a:extLst>
          </p:cNvPr>
          <p:cNvSpPr>
            <a:spLocks noGrp="1"/>
          </p:cNvSpPr>
          <p:nvPr>
            <p:ph type="body" sz="quarter" idx="12" hasCustomPrompt="1"/>
          </p:nvPr>
        </p:nvSpPr>
        <p:spPr>
          <a:xfrm>
            <a:off x="5816600" y="5709534"/>
            <a:ext cx="5792788" cy="460265"/>
          </a:xfrm>
        </p:spPr>
        <p:txBody>
          <a:bodyPr anchor="b" anchorCtr="0">
            <a:normAutofit/>
          </a:bodyPr>
          <a:lstStyle>
            <a:lvl1pPr algn="l">
              <a:buNone/>
              <a:defRPr sz="1800"/>
            </a:lvl1pPr>
            <a:lvl2pPr>
              <a:buNone/>
              <a:defRPr/>
            </a:lvl2pPr>
          </a:lstStyle>
          <a:p>
            <a:pPr lvl="0"/>
            <a:r>
              <a:rPr lang="en-US"/>
              <a:t>Add name of person quoted</a:t>
            </a:r>
          </a:p>
        </p:txBody>
      </p:sp>
    </p:spTree>
    <p:extLst>
      <p:ext uri="{BB962C8B-B14F-4D97-AF65-F5344CB8AC3E}">
        <p14:creationId xmlns:p14="http://schemas.microsoft.com/office/powerpoint/2010/main" val="21764875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20" userDrawn="1">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Quote w/ Photo">
    <p:bg>
      <p:bgRef idx="1001">
        <a:schemeClr val="bg2"/>
      </p:bgRef>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47304CB-1BAD-AB3F-D743-634548C34C7C}"/>
              </a:ext>
            </a:extLst>
          </p:cNvPr>
          <p:cNvSpPr/>
          <p:nvPr userDrawn="1"/>
        </p:nvSpPr>
        <p:spPr bwMode="auto">
          <a:xfrm>
            <a:off x="441464" y="741655"/>
            <a:ext cx="3114395" cy="3114395"/>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8" name="Title 1">
            <a:extLst>
              <a:ext uri="{FF2B5EF4-FFF2-40B4-BE49-F238E27FC236}">
                <a16:creationId xmlns:a16="http://schemas.microsoft.com/office/drawing/2014/main" id="{53A084AE-B627-2977-AC6E-655120183C85}"/>
              </a:ext>
            </a:extLst>
          </p:cNvPr>
          <p:cNvSpPr>
            <a:spLocks noGrp="1"/>
          </p:cNvSpPr>
          <p:nvPr>
            <p:ph type="title" hasCustomPrompt="1"/>
          </p:nvPr>
        </p:nvSpPr>
        <p:spPr>
          <a:xfrm>
            <a:off x="3968052" y="884391"/>
            <a:ext cx="7641336" cy="4548542"/>
          </a:xfrm>
          <a:noFill/>
        </p:spPr>
        <p:txBody>
          <a:bodyPr wrap="square" lIns="0" tIns="0" rIns="0" bIns="0" anchor="t" anchorCtr="0">
            <a:normAutofit/>
          </a:bodyPr>
          <a:lstStyle>
            <a:lvl1pPr marL="320040" indent="-320040" algn="l" defTabSz="932742" rtl="0" eaLnBrk="1" latinLnBrk="0" hangingPunct="1">
              <a:lnSpc>
                <a:spcPct val="90000"/>
              </a:lnSpc>
              <a:spcBef>
                <a:spcPct val="0"/>
              </a:spcBef>
              <a:buNone/>
              <a:defRPr lang="en-US" sz="6000" b="0" kern="1200" cap="none" spc="-50" baseline="0" dirty="0">
                <a:ln w="3175">
                  <a:noFill/>
                </a:ln>
                <a:solidFill>
                  <a:schemeClr val="tx1"/>
                </a:solidFill>
                <a:effectLst/>
                <a:latin typeface="+mj-lt"/>
                <a:ea typeface="+mn-ea"/>
                <a:cs typeface="Segoe UI" pitchFamily="34" charset="0"/>
              </a:defRPr>
            </a:lvl1pPr>
          </a:lstStyle>
          <a:p>
            <a:r>
              <a:rPr lang="en-US"/>
              <a:t>“Big idea? </a:t>
            </a:r>
            <a:br>
              <a:rPr lang="en-US"/>
            </a:br>
            <a:r>
              <a:rPr lang="en-US"/>
              <a:t>Bold words? </a:t>
            </a:r>
            <a:br>
              <a:rPr lang="en-US"/>
            </a:br>
            <a:r>
              <a:rPr lang="en-US"/>
              <a:t>Put your quote here.”</a:t>
            </a:r>
          </a:p>
        </p:txBody>
      </p:sp>
      <p:sp>
        <p:nvSpPr>
          <p:cNvPr id="9" name="Text Placeholder 8">
            <a:extLst>
              <a:ext uri="{FF2B5EF4-FFF2-40B4-BE49-F238E27FC236}">
                <a16:creationId xmlns:a16="http://schemas.microsoft.com/office/drawing/2014/main" id="{1BE761BB-B365-4A47-5427-0BF12A4BCA62}"/>
              </a:ext>
            </a:extLst>
          </p:cNvPr>
          <p:cNvSpPr>
            <a:spLocks noGrp="1"/>
          </p:cNvSpPr>
          <p:nvPr>
            <p:ph type="body" sz="quarter" idx="12" hasCustomPrompt="1"/>
          </p:nvPr>
        </p:nvSpPr>
        <p:spPr>
          <a:xfrm>
            <a:off x="3968052" y="5709534"/>
            <a:ext cx="7641336" cy="460265"/>
          </a:xfrm>
        </p:spPr>
        <p:txBody>
          <a:bodyPr anchor="b" anchorCtr="0">
            <a:normAutofit/>
          </a:bodyPr>
          <a:lstStyle>
            <a:lvl1pPr algn="l">
              <a:buNone/>
              <a:defRPr sz="1800"/>
            </a:lvl1pPr>
            <a:lvl2pPr>
              <a:buNone/>
              <a:defRPr/>
            </a:lvl2pPr>
          </a:lstStyle>
          <a:p>
            <a:pPr lvl="0"/>
            <a:r>
              <a:rPr lang="en-US"/>
              <a:t>Add name of person quoted</a:t>
            </a:r>
          </a:p>
        </p:txBody>
      </p:sp>
      <p:sp>
        <p:nvSpPr>
          <p:cNvPr id="3" name="Picture Placeholder 2">
            <a:extLst>
              <a:ext uri="{FF2B5EF4-FFF2-40B4-BE49-F238E27FC236}">
                <a16:creationId xmlns:a16="http://schemas.microsoft.com/office/drawing/2014/main" id="{AC44C3A6-827B-3F03-CD02-FE83217D8FC6}"/>
              </a:ext>
            </a:extLst>
          </p:cNvPr>
          <p:cNvSpPr>
            <a:spLocks noGrp="1"/>
          </p:cNvSpPr>
          <p:nvPr>
            <p:ph type="pic" sz="quarter" idx="13"/>
          </p:nvPr>
        </p:nvSpPr>
        <p:spPr>
          <a:xfrm>
            <a:off x="584200" y="884391"/>
            <a:ext cx="2828925" cy="2828925"/>
          </a:xfrm>
          <a:prstGeom prst="ellipse">
            <a:avLst/>
          </a:prstGeom>
        </p:spPr>
        <p:txBody>
          <a:bodyPr tIns="548640"/>
          <a:lstStyle>
            <a:lvl1pPr algn="ctr">
              <a:defRPr sz="1400"/>
            </a:lvl1pPr>
          </a:lstStyle>
          <a:p>
            <a:r>
              <a:rPr lang="en-US" dirty="0"/>
              <a:t>Click icon to add picture</a:t>
            </a:r>
          </a:p>
        </p:txBody>
      </p:sp>
    </p:spTree>
    <p:extLst>
      <p:ext uri="{BB962C8B-B14F-4D97-AF65-F5344CB8AC3E}">
        <p14:creationId xmlns:p14="http://schemas.microsoft.com/office/powerpoint/2010/main" val="24488250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Section Title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0" y="3429000"/>
            <a:ext cx="9144000" cy="768672"/>
          </a:xfrm>
          <a:noFill/>
        </p:spPr>
        <p:txBody>
          <a:bodyPr lIns="0" tIns="0" rIns="0" bIns="0" anchor="t" anchorCtr="0">
            <a:noAutofit/>
          </a:bodyPr>
          <a:lstStyle>
            <a:lvl1pPr algn="ctr" defTabSz="932742" rtl="0" eaLnBrk="1" latinLnBrk="0" hangingPunct="1">
              <a:lnSpc>
                <a:spcPct val="90000"/>
              </a:lnSpc>
              <a:spcBef>
                <a:spcPct val="0"/>
              </a:spcBef>
              <a:buNone/>
              <a:defRPr lang="en-US" sz="54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5" name="Picture Placeholder 4">
            <a:extLst>
              <a:ext uri="{FF2B5EF4-FFF2-40B4-BE49-F238E27FC236}">
                <a16:creationId xmlns:a16="http://schemas.microsoft.com/office/drawing/2014/main" id="{56482D21-3116-6E60-F666-CD779DFB9A5E}"/>
              </a:ext>
            </a:extLst>
          </p:cNvPr>
          <p:cNvSpPr>
            <a:spLocks noGrp="1"/>
          </p:cNvSpPr>
          <p:nvPr>
            <p:ph type="pic" sz="quarter" idx="10" hasCustomPrompt="1"/>
          </p:nvPr>
        </p:nvSpPr>
        <p:spPr>
          <a:xfrm>
            <a:off x="5605244" y="2050613"/>
            <a:ext cx="981512" cy="981512"/>
          </a:xfrm>
          <a:blipFill>
            <a:blip>
              <a:extLst>
                <a:ext uri="{96DAC541-7B7A-43D3-8B79-37D633B846F1}">
                  <asvg:svgBlip xmlns:asvg="http://schemas.microsoft.com/office/drawing/2016/SVG/main" r:embed="rId2"/>
                </a:ext>
              </a:extLst>
            </a:blip>
            <a:stretch>
              <a:fillRect/>
            </a:stretch>
          </a:blipFill>
        </p:spPr>
        <p:txBody>
          <a:bodyPr lIns="0" tIns="45720" anchor="t" anchorCtr="0">
            <a:noAutofit/>
          </a:bodyPr>
          <a:lstStyle>
            <a:lvl1pPr algn="ctr">
              <a:buNone/>
              <a:defRPr sz="1400">
                <a:solidFill>
                  <a:schemeClr val="bg1"/>
                </a:solidFill>
              </a:defRPr>
            </a:lvl1pPr>
          </a:lstStyle>
          <a:p>
            <a:r>
              <a:rPr lang="en-US" dirty="0"/>
              <a:t>Insert icon</a:t>
            </a:r>
          </a:p>
        </p:txBody>
      </p:sp>
    </p:spTree>
    <p:extLst>
      <p:ext uri="{BB962C8B-B14F-4D97-AF65-F5344CB8AC3E}">
        <p14:creationId xmlns:p14="http://schemas.microsoft.com/office/powerpoint/2010/main" val="4278299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6135" userDrawn="1">
          <p15:clr>
            <a:srgbClr val="5ACBF0"/>
          </p15:clr>
        </p15:guide>
        <p15:guide id="3" orient="horz" pos="1910" userDrawn="1">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Titl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605" y="405415"/>
            <a:ext cx="7331195" cy="1515916"/>
          </a:xfrm>
        </p:spPr>
        <p:txBody>
          <a:bodyPr vert="horz" wrap="square" lIns="0" tIns="0" rIns="0" bIns="0" rtlCol="0" anchor="b" anchorCtr="0">
            <a:noAutofit/>
          </a:bodyPr>
          <a:lstStyle>
            <a:lvl1pPr algn="l" defTabSz="932742" rtl="0" eaLnBrk="1" latinLnBrk="0" hangingPunct="1">
              <a:lnSpc>
                <a:spcPct val="90000"/>
              </a:lnSpc>
              <a:spcBef>
                <a:spcPct val="0"/>
              </a:spcBef>
              <a:buNone/>
              <a:defRPr lang="en-US" sz="5400" dirty="0"/>
            </a:lvl1pPr>
          </a:lstStyle>
          <a:p>
            <a:pPr lvl="0"/>
            <a:r>
              <a:rPr lang="en-US"/>
              <a:t>Section divider</a:t>
            </a:r>
          </a:p>
        </p:txBody>
      </p:sp>
      <p:sp>
        <p:nvSpPr>
          <p:cNvPr id="4" name="Text Placeholder 3">
            <a:extLst>
              <a:ext uri="{FF2B5EF4-FFF2-40B4-BE49-F238E27FC236}">
                <a16:creationId xmlns:a16="http://schemas.microsoft.com/office/drawing/2014/main" id="{943DF91A-2BA6-9F63-90AB-F2E2B9638DAB}"/>
              </a:ext>
            </a:extLst>
          </p:cNvPr>
          <p:cNvSpPr>
            <a:spLocks noGrp="1"/>
          </p:cNvSpPr>
          <p:nvPr>
            <p:ph type="body" sz="quarter" idx="10" hasCustomPrompt="1"/>
          </p:nvPr>
        </p:nvSpPr>
        <p:spPr>
          <a:xfrm>
            <a:off x="593726" y="2197931"/>
            <a:ext cx="7331074" cy="2112811"/>
          </a:xfrm>
        </p:spPr>
        <p:txBody>
          <a:bodyPr>
            <a:normAutofit/>
          </a:bodyPr>
          <a:lstStyle>
            <a:lvl1pPr marL="0" indent="0">
              <a:buNone/>
              <a:defRPr sz="2400"/>
            </a:lvl1pPr>
          </a:lstStyle>
          <a:p>
            <a:pPr lvl="0"/>
            <a:r>
              <a:rPr lang="en-US"/>
              <a:t>This is where you can put your subhead information </a:t>
            </a:r>
          </a:p>
        </p:txBody>
      </p:sp>
      <p:sp>
        <p:nvSpPr>
          <p:cNvPr id="21" name="Freeform: Shape 20">
            <a:extLst>
              <a:ext uri="{FF2B5EF4-FFF2-40B4-BE49-F238E27FC236}">
                <a16:creationId xmlns:a16="http://schemas.microsoft.com/office/drawing/2014/main" id="{E1B7ACE4-C126-7A9A-63BC-8D99A6F88614}"/>
              </a:ext>
            </a:extLst>
          </p:cNvPr>
          <p:cNvSpPr/>
          <p:nvPr/>
        </p:nvSpPr>
        <p:spPr>
          <a:xfrm rot="3582169">
            <a:off x="5305628" y="-332367"/>
            <a:ext cx="5776544" cy="12377349"/>
          </a:xfrm>
          <a:custGeom>
            <a:avLst/>
            <a:gdLst>
              <a:gd name="connsiteX0" fmla="*/ 246713 w 5776544"/>
              <a:gd name="connsiteY0" fmla="*/ 0 h 12377349"/>
              <a:gd name="connsiteX1" fmla="*/ 5776544 w 5776544"/>
              <a:gd name="connsiteY1" fmla="*/ 3231008 h 12377349"/>
              <a:gd name="connsiteX2" fmla="*/ 432457 w 5776544"/>
              <a:gd name="connsiteY2" fmla="*/ 12377349 h 12377349"/>
              <a:gd name="connsiteX3" fmla="*/ 325500 w 5776544"/>
              <a:gd name="connsiteY3" fmla="*/ 12136850 h 12377349"/>
              <a:gd name="connsiteX4" fmla="*/ 766496 w 5776544"/>
              <a:gd name="connsiteY4" fmla="*/ 7760211 h 12377349"/>
              <a:gd name="connsiteX5" fmla="*/ 1682801 w 5776544"/>
              <a:gd name="connsiteY5" fmla="*/ 5710241 h 12377349"/>
              <a:gd name="connsiteX6" fmla="*/ 975475 w 5776544"/>
              <a:gd name="connsiteY6" fmla="*/ 3710434 h 12377349"/>
              <a:gd name="connsiteX7" fmla="*/ 212672 w 5776544"/>
              <a:gd name="connsiteY7" fmla="*/ 254484 h 1237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76544" h="12377349">
                <a:moveTo>
                  <a:pt x="246713" y="0"/>
                </a:moveTo>
                <a:lnTo>
                  <a:pt x="5776544" y="3231008"/>
                </a:lnTo>
                <a:lnTo>
                  <a:pt x="432457" y="12377349"/>
                </a:lnTo>
                <a:lnTo>
                  <a:pt x="325500" y="12136850"/>
                </a:lnTo>
                <a:cubicBezTo>
                  <a:pt x="-243741" y="10718115"/>
                  <a:pt x="-47439" y="9097711"/>
                  <a:pt x="766496" y="7760211"/>
                </a:cubicBezTo>
                <a:cubicBezTo>
                  <a:pt x="1251890" y="6962588"/>
                  <a:pt x="1682801" y="6270374"/>
                  <a:pt x="1682801" y="5710241"/>
                </a:cubicBezTo>
                <a:cubicBezTo>
                  <a:pt x="1682801" y="5190746"/>
                  <a:pt x="1364921" y="4468561"/>
                  <a:pt x="975475" y="3710434"/>
                </a:cubicBezTo>
                <a:cubicBezTo>
                  <a:pt x="414016" y="2617321"/>
                  <a:pt x="102067" y="1407776"/>
                  <a:pt x="212672" y="254484"/>
                </a:cubicBezTo>
                <a:close/>
              </a:path>
            </a:pathLst>
          </a:custGeom>
          <a:solidFill>
            <a:schemeClr val="accent1"/>
          </a:solidFill>
          <a:ln w="6350" cap="flat">
            <a:noFill/>
            <a:prstDash val="solid"/>
            <a:miter/>
          </a:ln>
        </p:spPr>
        <p:txBody>
          <a:bodyPr rtlCol="0" anchor="ctr"/>
          <a:lstStyle/>
          <a:p>
            <a:endParaRPr lang="en-US" baseline="0" dirty="0"/>
          </a:p>
        </p:txBody>
      </p:sp>
    </p:spTree>
    <p:extLst>
      <p:ext uri="{BB962C8B-B14F-4D97-AF65-F5344CB8AC3E}">
        <p14:creationId xmlns:p14="http://schemas.microsoft.com/office/powerpoint/2010/main" val="365035823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p:bg>
      <p:bgRef idx="1001">
        <a:schemeClr val="bg2"/>
      </p:bgRef>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A98C39B-56A2-CB63-E810-0698E8AA7E0C}"/>
              </a:ext>
            </a:extLst>
          </p:cNvPr>
          <p:cNvSpPr>
            <a:spLocks noGrp="1"/>
          </p:cNvSpPr>
          <p:nvPr>
            <p:ph type="body" sz="quarter" idx="12"/>
          </p:nvPr>
        </p:nvSpPr>
        <p:spPr>
          <a:xfrm>
            <a:off x="6096000" y="3067050"/>
            <a:ext cx="5508625" cy="3105150"/>
          </a:xfrm>
        </p:spPr>
        <p:txBody>
          <a:bodyPr/>
          <a:lstStyle>
            <a:lvl1pPr>
              <a:lnSpc>
                <a:spcPct val="100000"/>
              </a:lnSpc>
              <a:defRPr sz="1800"/>
            </a:lvl1pPr>
            <a:lvl2pPr>
              <a:lnSpc>
                <a:spcPct val="100000"/>
              </a:lnSpc>
              <a:defRPr sz="1600"/>
            </a:lvl2pPr>
            <a:lvl3pPr>
              <a:lnSpc>
                <a:spcPct val="100000"/>
              </a:lnSpc>
              <a:defRPr sz="1400"/>
            </a:lvl3pPr>
            <a:lvl4pPr>
              <a:lnSpc>
                <a:spcPct val="100000"/>
              </a:lnSpc>
              <a:defRPr sz="1050"/>
            </a:lvl4pPr>
            <a:lvl5pPr>
              <a:lnSpc>
                <a:spcPct val="100000"/>
              </a:lnSpc>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Shape 7">
            <a:extLst>
              <a:ext uri="{FF2B5EF4-FFF2-40B4-BE49-F238E27FC236}">
                <a16:creationId xmlns:a16="http://schemas.microsoft.com/office/drawing/2014/main" id="{3EFB2ED7-B06F-6624-F237-C47C18A66715}"/>
              </a:ext>
            </a:extLst>
          </p:cNvPr>
          <p:cNvSpPr/>
          <p:nvPr userDrawn="1"/>
        </p:nvSpPr>
        <p:spPr>
          <a:xfrm>
            <a:off x="0" y="0"/>
            <a:ext cx="6096000" cy="6858000"/>
          </a:xfrm>
          <a:custGeom>
            <a:avLst/>
            <a:gdLst>
              <a:gd name="connsiteX0" fmla="*/ 0 w 6096000"/>
              <a:gd name="connsiteY0" fmla="*/ 0 h 6858000"/>
              <a:gd name="connsiteX1" fmla="*/ 6096000 w 6096000"/>
              <a:gd name="connsiteY1" fmla="*/ 0 h 6858000"/>
              <a:gd name="connsiteX2" fmla="*/ 5995938 w 6096000"/>
              <a:gd name="connsiteY2" fmla="*/ 179394 h 6858000"/>
              <a:gd name="connsiteX3" fmla="*/ 5238357 w 6096000"/>
              <a:gd name="connsiteY3" fmla="*/ 1231346 h 6858000"/>
              <a:gd name="connsiteX4" fmla="*/ 5078843 w 6096000"/>
              <a:gd name="connsiteY4" fmla="*/ 1642583 h 6858000"/>
              <a:gd name="connsiteX5" fmla="*/ 3152350 w 6096000"/>
              <a:gd name="connsiteY5" fmla="*/ 6851046 h 6858000"/>
              <a:gd name="connsiteX6" fmla="*/ 3147360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5995938" y="179394"/>
                </a:lnTo>
                <a:cubicBezTo>
                  <a:pt x="5764579" y="574938"/>
                  <a:pt x="5509487" y="938667"/>
                  <a:pt x="5238357" y="1231346"/>
                </a:cubicBezTo>
                <a:cubicBezTo>
                  <a:pt x="5133772" y="1350991"/>
                  <a:pt x="5089611" y="1435548"/>
                  <a:pt x="5078843" y="1642583"/>
                </a:cubicBezTo>
                <a:cubicBezTo>
                  <a:pt x="4981552" y="3512605"/>
                  <a:pt x="4221104" y="5309546"/>
                  <a:pt x="3152350" y="6851046"/>
                </a:cubicBezTo>
                <a:lnTo>
                  <a:pt x="3147360" y="6858000"/>
                </a:lnTo>
                <a:lnTo>
                  <a:pt x="0" y="6858000"/>
                </a:lnTo>
                <a:close/>
              </a:path>
            </a:pathLst>
          </a:custGeom>
          <a:solidFill>
            <a:schemeClr val="accent2"/>
          </a:solidFill>
          <a:ln w="6350"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6096000" y="457200"/>
            <a:ext cx="5508910" cy="2333625"/>
          </a:xfrm>
        </p:spPr>
        <p:txBody>
          <a:bodyPr wrap="square" anchor="b" anchorCtr="0">
            <a:noAutofit/>
          </a:bodyPr>
          <a:lstStyle>
            <a:lvl1pPr>
              <a:defRPr sz="5400"/>
            </a:lvl1pPr>
          </a:lstStyle>
          <a:p>
            <a:r>
              <a:rPr lang="en-US"/>
              <a:t>Click to edit Master title style</a:t>
            </a:r>
          </a:p>
        </p:txBody>
      </p:sp>
      <p:sp>
        <p:nvSpPr>
          <p:cNvPr id="16" name="Picture Placeholder 15">
            <a:extLst>
              <a:ext uri="{FF2B5EF4-FFF2-40B4-BE49-F238E27FC236}">
                <a16:creationId xmlns:a16="http://schemas.microsoft.com/office/drawing/2014/main" id="{3801DC13-DDA9-0218-DCA0-B27A1FA4FC8C}"/>
              </a:ext>
            </a:extLst>
          </p:cNvPr>
          <p:cNvSpPr>
            <a:spLocks noGrp="1"/>
          </p:cNvSpPr>
          <p:nvPr>
            <p:ph type="pic" sz="quarter" idx="11"/>
          </p:nvPr>
        </p:nvSpPr>
        <p:spPr>
          <a:xfrm>
            <a:off x="1" y="2"/>
            <a:ext cx="5846355" cy="6857998"/>
          </a:xfrm>
          <a:custGeom>
            <a:avLst/>
            <a:gdLst>
              <a:gd name="connsiteX0" fmla="*/ 0 w 5846355"/>
              <a:gd name="connsiteY0" fmla="*/ 0 h 6857998"/>
              <a:gd name="connsiteX1" fmla="*/ 5846355 w 5846355"/>
              <a:gd name="connsiteY1" fmla="*/ 0 h 6857998"/>
              <a:gd name="connsiteX2" fmla="*/ 5746293 w 5846355"/>
              <a:gd name="connsiteY2" fmla="*/ 179394 h 6857998"/>
              <a:gd name="connsiteX3" fmla="*/ 4988712 w 5846355"/>
              <a:gd name="connsiteY3" fmla="*/ 1231346 h 6857998"/>
              <a:gd name="connsiteX4" fmla="*/ 4829198 w 5846355"/>
              <a:gd name="connsiteY4" fmla="*/ 1642583 h 6857998"/>
              <a:gd name="connsiteX5" fmla="*/ 2902705 w 5846355"/>
              <a:gd name="connsiteY5" fmla="*/ 6851045 h 6857998"/>
              <a:gd name="connsiteX6" fmla="*/ 2897716 w 5846355"/>
              <a:gd name="connsiteY6" fmla="*/ 6857998 h 6857998"/>
              <a:gd name="connsiteX7" fmla="*/ 0 w 5846355"/>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46355" h="6857998">
                <a:moveTo>
                  <a:pt x="0" y="0"/>
                </a:moveTo>
                <a:lnTo>
                  <a:pt x="5846355" y="0"/>
                </a:lnTo>
                <a:lnTo>
                  <a:pt x="5746293" y="179394"/>
                </a:lnTo>
                <a:cubicBezTo>
                  <a:pt x="5514934" y="574938"/>
                  <a:pt x="5259842" y="938666"/>
                  <a:pt x="4988712" y="1231346"/>
                </a:cubicBezTo>
                <a:cubicBezTo>
                  <a:pt x="4884127" y="1350991"/>
                  <a:pt x="4839966" y="1435547"/>
                  <a:pt x="4829198" y="1642583"/>
                </a:cubicBezTo>
                <a:cubicBezTo>
                  <a:pt x="4731907" y="3512605"/>
                  <a:pt x="3971459" y="5309545"/>
                  <a:pt x="2902705" y="6851045"/>
                </a:cubicBezTo>
                <a:lnTo>
                  <a:pt x="2897716" y="6857998"/>
                </a:lnTo>
                <a:lnTo>
                  <a:pt x="0" y="6857998"/>
                </a:lnTo>
                <a:close/>
              </a:path>
            </a:pathLst>
          </a:custGeom>
          <a:blipFill>
            <a:blip r:embed="rId2"/>
            <a:stretch>
              <a:fillRect/>
            </a:stretch>
          </a:blipFill>
        </p:spPr>
        <p:txBody>
          <a:bodyPr wrap="square">
            <a:noAutofit/>
          </a:bodyPr>
          <a:lstStyle/>
          <a:p>
            <a:r>
              <a:rPr lang="en-US" dirty="0"/>
              <a:t>Click icon to add picture</a:t>
            </a:r>
          </a:p>
        </p:txBody>
      </p:sp>
    </p:spTree>
    <p:extLst>
      <p:ext uri="{BB962C8B-B14F-4D97-AF65-F5344CB8AC3E}">
        <p14:creationId xmlns:p14="http://schemas.microsoft.com/office/powerpoint/2010/main" val="18059263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userDrawn="1">
          <p15:clr>
            <a:srgbClr val="5ACBF0"/>
          </p15:clr>
        </p15:guide>
        <p15:guide id="34" pos="3336" userDrawn="1">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5705601"/>
      </p:ext>
    </p:extLst>
  </p:cSld>
  <p:clrMapOvr>
    <a:masterClrMapping/>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Dark">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87878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accent1"/>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5C101922-69AA-C2ED-8215-DD187FA5CEA5}"/>
              </a:ext>
            </a:extLst>
          </p:cNvPr>
          <p:cNvSpPr/>
          <p:nvPr/>
        </p:nvSpPr>
        <p:spPr>
          <a:xfrm rot="3508701">
            <a:off x="1083872" y="-3874928"/>
            <a:ext cx="10560110" cy="12331666"/>
          </a:xfrm>
          <a:custGeom>
            <a:avLst/>
            <a:gdLst>
              <a:gd name="connsiteX0" fmla="*/ 0 w 10560110"/>
              <a:gd name="connsiteY0" fmla="*/ 10392980 h 12331666"/>
              <a:gd name="connsiteX1" fmla="*/ 6374230 w 10560110"/>
              <a:gd name="connsiteY1" fmla="*/ 0 h 12331666"/>
              <a:gd name="connsiteX2" fmla="*/ 10540068 w 10560110"/>
              <a:gd name="connsiteY2" fmla="*/ 2554995 h 12331666"/>
              <a:gd name="connsiteX3" fmla="*/ 10551350 w 10560110"/>
              <a:gd name="connsiteY3" fmla="*/ 2692865 h 12331666"/>
              <a:gd name="connsiteX4" fmla="*/ 9547693 w 10560110"/>
              <a:gd name="connsiteY4" fmla="*/ 6708708 h 12331666"/>
              <a:gd name="connsiteX5" fmla="*/ 3399405 w 10560110"/>
              <a:gd name="connsiteY5" fmla="*/ 12218337 h 12331666"/>
              <a:gd name="connsiteX6" fmla="*/ 3160966 w 10560110"/>
              <a:gd name="connsiteY6" fmla="*/ 12331666 h 12331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0110" h="12331666">
                <a:moveTo>
                  <a:pt x="0" y="10392980"/>
                </a:moveTo>
                <a:lnTo>
                  <a:pt x="6374230" y="0"/>
                </a:lnTo>
                <a:lnTo>
                  <a:pt x="10540068" y="2554995"/>
                </a:lnTo>
                <a:lnTo>
                  <a:pt x="10551350" y="2692865"/>
                </a:lnTo>
                <a:cubicBezTo>
                  <a:pt x="10618032" y="4082611"/>
                  <a:pt x="10306011" y="5472104"/>
                  <a:pt x="9547693" y="6708708"/>
                </a:cubicBezTo>
                <a:cubicBezTo>
                  <a:pt x="8065684" y="9125656"/>
                  <a:pt x="5947612" y="10955865"/>
                  <a:pt x="3399405" y="12218337"/>
                </a:cubicBezTo>
                <a:lnTo>
                  <a:pt x="3160966" y="12331666"/>
                </a:lnTo>
                <a:close/>
              </a:path>
            </a:pathLst>
          </a:custGeom>
          <a:solidFill>
            <a:schemeClr val="bg2"/>
          </a:solidFill>
          <a:ln w="6350" cap="flat">
            <a:noFill/>
            <a:prstDash val="solid"/>
            <a:miter/>
          </a:ln>
        </p:spPr>
        <p:txBody>
          <a:bodyPr rtlCol="0" anchor="ctr"/>
          <a:lstStyle/>
          <a:p>
            <a:endParaRPr lang="en-US" dirty="0"/>
          </a:p>
        </p:txBody>
      </p:sp>
      <p:pic>
        <p:nvPicPr>
          <p:cNvPr id="2" name="Graphic 1">
            <a:extLst>
              <a:ext uri="{FF2B5EF4-FFF2-40B4-BE49-F238E27FC236}">
                <a16:creationId xmlns:a16="http://schemas.microsoft.com/office/drawing/2014/main" id="{D8DDEAA4-E390-D79D-7CC5-7CE05DC0D57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40976" y="4419185"/>
            <a:ext cx="1910048" cy="350883"/>
          </a:xfrm>
          <a:prstGeom prst="rect">
            <a:avLst/>
          </a:prstGeom>
        </p:spPr>
      </p:pic>
      <p:sp>
        <p:nvSpPr>
          <p:cNvPr id="27" name="Title 1">
            <a:extLst>
              <a:ext uri="{FF2B5EF4-FFF2-40B4-BE49-F238E27FC236}">
                <a16:creationId xmlns:a16="http://schemas.microsoft.com/office/drawing/2014/main" id="{B3AFCCF6-7D3C-381A-C386-460D0E57C030}"/>
              </a:ext>
            </a:extLst>
          </p:cNvPr>
          <p:cNvSpPr>
            <a:spLocks noGrp="1"/>
          </p:cNvSpPr>
          <p:nvPr>
            <p:ph type="title" hasCustomPrompt="1"/>
          </p:nvPr>
        </p:nvSpPr>
        <p:spPr bwMode="white">
          <a:xfrm>
            <a:off x="1524000" y="2629315"/>
            <a:ext cx="9144000" cy="1138773"/>
          </a:xfrm>
          <a:noFill/>
        </p:spPr>
        <p:txBody>
          <a:bodyPr lIns="0" tIns="0" rIns="0" bIns="0" anchor="b" anchorCtr="0">
            <a:noAutofit/>
          </a:bodyPr>
          <a:lstStyle>
            <a:lvl1pPr algn="ctr" defTabSz="932742" rtl="0" eaLnBrk="1" latinLnBrk="0" hangingPunct="1">
              <a:lnSpc>
                <a:spcPct val="90000"/>
              </a:lnSpc>
              <a:spcBef>
                <a:spcPct val="0"/>
              </a:spcBef>
              <a:buNone/>
              <a:defRPr lang="en-US" sz="8000" b="0" kern="1200" cap="none" spc="-50" baseline="0" dirty="0">
                <a:ln w="3175">
                  <a:noFill/>
                </a:ln>
                <a:solidFill>
                  <a:schemeClr val="tx1"/>
                </a:solidFill>
                <a:effectLst/>
                <a:latin typeface="+mj-lt"/>
                <a:ea typeface="+mn-ea"/>
                <a:cs typeface="Segoe UI" pitchFamily="34" charset="0"/>
              </a:defRPr>
            </a:lvl1pPr>
          </a:lstStyle>
          <a:p>
            <a:r>
              <a:rPr lang="en-US"/>
              <a:t>Thank you</a:t>
            </a:r>
          </a:p>
        </p:txBody>
      </p:sp>
    </p:spTree>
    <p:extLst>
      <p:ext uri="{BB962C8B-B14F-4D97-AF65-F5344CB8AC3E}">
        <p14:creationId xmlns:p14="http://schemas.microsoft.com/office/powerpoint/2010/main" val="21542282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llegeBoard, Yellow">
    <p:bg>
      <p:bgRef idx="1001">
        <a:schemeClr val="bg2"/>
      </p:bgRef>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0F6D1BCE-4343-083B-7466-C9C0C5480A25}"/>
              </a:ext>
            </a:extLst>
          </p:cNvPr>
          <p:cNvSpPr/>
          <p:nvPr userDrawn="1"/>
        </p:nvSpPr>
        <p:spPr>
          <a:xfrm rot="780000">
            <a:off x="5260676" y="-613955"/>
            <a:ext cx="7583178" cy="8432944"/>
          </a:xfrm>
          <a:custGeom>
            <a:avLst/>
            <a:gdLst>
              <a:gd name="connsiteX0" fmla="*/ 6040463 w 7583178"/>
              <a:gd name="connsiteY0" fmla="*/ 0 h 8432944"/>
              <a:gd name="connsiteX1" fmla="*/ 7583178 w 7583178"/>
              <a:gd name="connsiteY1" fmla="*/ 6682230 h 8432944"/>
              <a:gd name="connsiteX2" fmla="*/ 0 w 7583178"/>
              <a:gd name="connsiteY2" fmla="*/ 8432944 h 8432944"/>
              <a:gd name="connsiteX3" fmla="*/ 103523 w 7583178"/>
              <a:gd name="connsiteY3" fmla="*/ 8054195 h 8432944"/>
              <a:gd name="connsiteX4" fmla="*/ 904890 w 7583178"/>
              <a:gd name="connsiteY4" fmla="*/ 6276583 h 8432944"/>
              <a:gd name="connsiteX5" fmla="*/ 2257313 w 7583178"/>
              <a:gd name="connsiteY5" fmla="*/ 3250999 h 8432944"/>
              <a:gd name="connsiteX6" fmla="*/ 1618956 w 7583178"/>
              <a:gd name="connsiteY6" fmla="*/ 1124867 h 8432944"/>
              <a:gd name="connsiteX7" fmla="*/ 1574084 w 7583178"/>
              <a:gd name="connsiteY7" fmla="*/ 1031145 h 843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178" h="8432944">
                <a:moveTo>
                  <a:pt x="6040463" y="0"/>
                </a:moveTo>
                <a:lnTo>
                  <a:pt x="7583178" y="6682230"/>
                </a:lnTo>
                <a:lnTo>
                  <a:pt x="0" y="8432944"/>
                </a:lnTo>
                <a:lnTo>
                  <a:pt x="103523" y="8054195"/>
                </a:lnTo>
                <a:cubicBezTo>
                  <a:pt x="292837" y="7438688"/>
                  <a:pt x="561656" y="6840590"/>
                  <a:pt x="904890" y="6276583"/>
                </a:cubicBezTo>
                <a:cubicBezTo>
                  <a:pt x="1621233" y="5099355"/>
                  <a:pt x="2257312" y="4077705"/>
                  <a:pt x="2257313" y="3250999"/>
                </a:cubicBezTo>
                <a:cubicBezTo>
                  <a:pt x="2257313" y="2675976"/>
                  <a:pt x="1993387" y="1932644"/>
                  <a:pt x="1618956" y="1124867"/>
                </a:cubicBezTo>
                <a:lnTo>
                  <a:pt x="1574084" y="1031145"/>
                </a:lnTo>
                <a:close/>
              </a:path>
            </a:pathLst>
          </a:custGeom>
          <a:solidFill>
            <a:schemeClr val="accent2"/>
          </a:solidFill>
          <a:ln w="6350" cap="flat">
            <a:noFill/>
            <a:prstDash val="solid"/>
            <a:miter/>
          </a:ln>
        </p:spPr>
        <p:txBody>
          <a:bodyPr wrap="square" rtlCol="0" anchor="ctr">
            <a:noAutofit/>
          </a:bodyPr>
          <a:lstStyle/>
          <a:p>
            <a:endParaRPr lang="en-US" dirty="0"/>
          </a:p>
        </p:txBody>
      </p:sp>
      <p:sp>
        <p:nvSpPr>
          <p:cNvPr id="29" name="Picture Placeholder 28">
            <a:extLst>
              <a:ext uri="{FF2B5EF4-FFF2-40B4-BE49-F238E27FC236}">
                <a16:creationId xmlns:a16="http://schemas.microsoft.com/office/drawing/2014/main" id="{984599CF-EC1B-8D78-F088-9A38D8602C29}"/>
              </a:ext>
            </a:extLst>
          </p:cNvPr>
          <p:cNvSpPr>
            <a:spLocks noGrp="1"/>
          </p:cNvSpPr>
          <p:nvPr>
            <p:ph type="pic" sz="quarter" idx="13"/>
          </p:nvPr>
        </p:nvSpPr>
        <p:spPr>
          <a:xfrm>
            <a:off x="4772026" y="0"/>
            <a:ext cx="7419974" cy="6858000"/>
          </a:xfrm>
          <a:custGeom>
            <a:avLst/>
            <a:gdLst>
              <a:gd name="connsiteX0" fmla="*/ 0 w 7419974"/>
              <a:gd name="connsiteY0" fmla="*/ 0 h 6858000"/>
              <a:gd name="connsiteX1" fmla="*/ 7419974 w 7419974"/>
              <a:gd name="connsiteY1" fmla="*/ 0 h 6858000"/>
              <a:gd name="connsiteX2" fmla="*/ 7419974 w 7419974"/>
              <a:gd name="connsiteY2" fmla="*/ 6858000 h 6858000"/>
              <a:gd name="connsiteX3" fmla="*/ 18902 w 7419974"/>
              <a:gd name="connsiteY3" fmla="*/ 6858000 h 6858000"/>
              <a:gd name="connsiteX4" fmla="*/ 212542 w 7419974"/>
              <a:gd name="connsiteY4" fmla="*/ 6488465 h 6858000"/>
              <a:gd name="connsiteX5" fmla="*/ 1376048 w 7419974"/>
              <a:gd name="connsiteY5" fmla="*/ 4923747 h 6858000"/>
              <a:gd name="connsiteX6" fmla="*/ 3345119 w 7419974"/>
              <a:gd name="connsiteY6" fmla="*/ 2258043 h 6858000"/>
              <a:gd name="connsiteX7" fmla="*/ 3176962 w 7419974"/>
              <a:gd name="connsiteY7" fmla="*/ 44527 h 6858000"/>
              <a:gd name="connsiteX8" fmla="*/ 3166505 w 7419974"/>
              <a:gd name="connsiteY8" fmla="*/ 2 h 6858000"/>
              <a:gd name="connsiteX9" fmla="*/ 0 w 7419974"/>
              <a:gd name="connsiteY9" fmla="*/ 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9974" h="6858000">
                <a:moveTo>
                  <a:pt x="0" y="0"/>
                </a:moveTo>
                <a:lnTo>
                  <a:pt x="7419974" y="0"/>
                </a:lnTo>
                <a:lnTo>
                  <a:pt x="7419974" y="6858000"/>
                </a:lnTo>
                <a:lnTo>
                  <a:pt x="18902" y="6858000"/>
                </a:lnTo>
                <a:lnTo>
                  <a:pt x="212542" y="6488465"/>
                </a:lnTo>
                <a:cubicBezTo>
                  <a:pt x="529294" y="5927791"/>
                  <a:pt x="919978" y="5401149"/>
                  <a:pt x="1376048" y="4923747"/>
                </a:cubicBezTo>
                <a:cubicBezTo>
                  <a:pt x="2327911" y="3927268"/>
                  <a:pt x="3168052" y="3065566"/>
                  <a:pt x="3345119" y="2258043"/>
                </a:cubicBezTo>
                <a:cubicBezTo>
                  <a:pt x="3468281" y="1696364"/>
                  <a:pt x="3369689" y="913755"/>
                  <a:pt x="3176962" y="44527"/>
                </a:cubicBezTo>
                <a:lnTo>
                  <a:pt x="3166505" y="2"/>
                </a:lnTo>
                <a:lnTo>
                  <a:pt x="0" y="2"/>
                </a:lnTo>
                <a:close/>
              </a:path>
            </a:pathLst>
          </a:custGeom>
          <a:blipFill>
            <a:blip r:embed="rId2"/>
            <a:stretch>
              <a:fillRect r="-1528" b="-1528"/>
            </a:stretch>
          </a:blipFill>
        </p:spPr>
        <p:txBody>
          <a:bodyPr wrap="square">
            <a:noAutofit/>
          </a:bodyPr>
          <a:lstStyle>
            <a:lvl1pPr algn="ctr">
              <a:buNone/>
              <a:defRPr>
                <a:noFill/>
              </a:defRPr>
            </a:lvl1pPr>
          </a:lstStyle>
          <a:p>
            <a:r>
              <a:rPr lang="en-US" dirty="0"/>
              <a:t>Click icon to add picture</a:t>
            </a: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A3AD5C1C-89B1-B711-41B5-035A4DBDB731}"/>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pic>
        <p:nvPicPr>
          <p:cNvPr id="10" name="Graphic 9">
            <a:extLst>
              <a:ext uri="{FF2B5EF4-FFF2-40B4-BE49-F238E27FC236}">
                <a16:creationId xmlns:a16="http://schemas.microsoft.com/office/drawing/2014/main" id="{6A4207C9-B0CA-75EB-8132-80F224DC5F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5" y="6172200"/>
            <a:ext cx="2156396" cy="396138"/>
          </a:xfrm>
          <a:prstGeom prst="rect">
            <a:avLst/>
          </a:prstGeom>
        </p:spPr>
      </p:pic>
      <p:sp>
        <p:nvSpPr>
          <p:cNvPr id="3" name="Text Placeholder 3">
            <a:extLst>
              <a:ext uri="{FF2B5EF4-FFF2-40B4-BE49-F238E27FC236}">
                <a16:creationId xmlns:a16="http://schemas.microsoft.com/office/drawing/2014/main" id="{AD740F2C-4658-0E28-3C66-DDA3F0B51A85}"/>
              </a:ext>
            </a:extLst>
          </p:cNvPr>
          <p:cNvSpPr>
            <a:spLocks noGrp="1"/>
          </p:cNvSpPr>
          <p:nvPr>
            <p:ph type="body" sz="quarter" idx="14"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5" name="Text Placeholder 3">
            <a:extLst>
              <a:ext uri="{FF2B5EF4-FFF2-40B4-BE49-F238E27FC236}">
                <a16:creationId xmlns:a16="http://schemas.microsoft.com/office/drawing/2014/main" id="{3DF681D4-C2F1-2897-51C2-0D2519020CA2}"/>
              </a:ext>
            </a:extLst>
          </p:cNvPr>
          <p:cNvSpPr>
            <a:spLocks noGrp="1"/>
          </p:cNvSpPr>
          <p:nvPr>
            <p:ph type="body" sz="quarter" idx="15"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spTree>
    <p:extLst>
      <p:ext uri="{BB962C8B-B14F-4D97-AF65-F5344CB8AC3E}">
        <p14:creationId xmlns:p14="http://schemas.microsoft.com/office/powerpoint/2010/main" val="14387008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CollegeBoard, Yellow">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A3AD5C1C-89B1-B711-41B5-035A4DBDB731}"/>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pic>
        <p:nvPicPr>
          <p:cNvPr id="10" name="Graphic 9">
            <a:extLst>
              <a:ext uri="{FF2B5EF4-FFF2-40B4-BE49-F238E27FC236}">
                <a16:creationId xmlns:a16="http://schemas.microsoft.com/office/drawing/2014/main" id="{6A4207C9-B0CA-75EB-8132-80F224DC5FC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6805" y="6172200"/>
            <a:ext cx="2156396" cy="396138"/>
          </a:xfrm>
          <a:prstGeom prst="rect">
            <a:avLst/>
          </a:prstGeom>
        </p:spPr>
      </p:pic>
      <p:sp>
        <p:nvSpPr>
          <p:cNvPr id="12" name="Freeform: Shape 11">
            <a:extLst>
              <a:ext uri="{FF2B5EF4-FFF2-40B4-BE49-F238E27FC236}">
                <a16:creationId xmlns:a16="http://schemas.microsoft.com/office/drawing/2014/main" id="{098CCE48-2595-B9A3-F673-EF6EC29714A6}"/>
              </a:ext>
            </a:extLst>
          </p:cNvPr>
          <p:cNvSpPr/>
          <p:nvPr userDrawn="1"/>
        </p:nvSpPr>
        <p:spPr>
          <a:xfrm rot="10546572">
            <a:off x="6495018" y="-228085"/>
            <a:ext cx="5940782" cy="7277543"/>
          </a:xfrm>
          <a:custGeom>
            <a:avLst/>
            <a:gdLst>
              <a:gd name="connsiteX0" fmla="*/ 5932987 w 5940782"/>
              <a:gd name="connsiteY0" fmla="*/ 7277543 h 7277543"/>
              <a:gd name="connsiteX1" fmla="*/ 0 w 5940782"/>
              <a:gd name="connsiteY1" fmla="*/ 6839373 h 7277543"/>
              <a:gd name="connsiteX2" fmla="*/ 505109 w 5940782"/>
              <a:gd name="connsiteY2" fmla="*/ 0 h 7277543"/>
              <a:gd name="connsiteX3" fmla="*/ 4954774 w 5940782"/>
              <a:gd name="connsiteY3" fmla="*/ 328622 h 7277543"/>
              <a:gd name="connsiteX4" fmla="*/ 5105852 w 5940782"/>
              <a:gd name="connsiteY4" fmla="*/ 1032807 h 7277543"/>
              <a:gd name="connsiteX5" fmla="*/ 5939605 w 5940782"/>
              <a:gd name="connsiteY5" fmla="*/ 7172870 h 7277543"/>
              <a:gd name="connsiteX6" fmla="*/ 5936753 w 5940782"/>
              <a:gd name="connsiteY6" fmla="*/ 7262421 h 727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0782" h="7277543">
                <a:moveTo>
                  <a:pt x="5932987" y="7277543"/>
                </a:moveTo>
                <a:lnTo>
                  <a:pt x="0" y="6839373"/>
                </a:lnTo>
                <a:lnTo>
                  <a:pt x="505109" y="0"/>
                </a:lnTo>
                <a:lnTo>
                  <a:pt x="4954774" y="328622"/>
                </a:lnTo>
                <a:lnTo>
                  <a:pt x="5105852" y="1032807"/>
                </a:lnTo>
                <a:cubicBezTo>
                  <a:pt x="5479016" y="2856615"/>
                  <a:pt x="5770521" y="4900511"/>
                  <a:pt x="5939605" y="7172870"/>
                </a:cubicBezTo>
                <a:cubicBezTo>
                  <a:pt x="5941880" y="7203416"/>
                  <a:pt x="5940823" y="7233377"/>
                  <a:pt x="5936753" y="7262421"/>
                </a:cubicBezTo>
                <a:close/>
              </a:path>
            </a:pathLst>
          </a:custGeom>
          <a:solidFill>
            <a:schemeClr val="accent2"/>
          </a:solidFill>
          <a:ln w="6350" cap="flat">
            <a:noFill/>
            <a:prstDash val="solid"/>
            <a:miter/>
          </a:ln>
        </p:spPr>
        <p:txBody>
          <a:bodyPr rtlCol="0" anchor="ctr"/>
          <a:lstStyle/>
          <a:p>
            <a:endParaRPr lang="en-US" dirty="0"/>
          </a:p>
          <a:p>
            <a:endParaRPr lang="en-US" dirty="0"/>
          </a:p>
          <a:p>
            <a:endParaRPr lang="en-US" dirty="0"/>
          </a:p>
        </p:txBody>
      </p:sp>
      <p:sp>
        <p:nvSpPr>
          <p:cNvPr id="4" name="Picture Placeholder 3">
            <a:extLst>
              <a:ext uri="{FF2B5EF4-FFF2-40B4-BE49-F238E27FC236}">
                <a16:creationId xmlns:a16="http://schemas.microsoft.com/office/drawing/2014/main" id="{4D8DEA4A-B01D-9852-E3FC-43DBA4CD7F62}"/>
              </a:ext>
            </a:extLst>
          </p:cNvPr>
          <p:cNvSpPr>
            <a:spLocks noGrp="1"/>
          </p:cNvSpPr>
          <p:nvPr>
            <p:ph type="pic" sz="quarter" idx="16"/>
          </p:nvPr>
        </p:nvSpPr>
        <p:spPr>
          <a:xfrm>
            <a:off x="6578250" y="1"/>
            <a:ext cx="5613751" cy="6857999"/>
          </a:xfrm>
          <a:custGeom>
            <a:avLst/>
            <a:gdLst>
              <a:gd name="connsiteX0" fmla="*/ 3534 w 5613751"/>
              <a:gd name="connsiteY0" fmla="*/ 0 h 6857999"/>
              <a:gd name="connsiteX1" fmla="*/ 5613751 w 5613751"/>
              <a:gd name="connsiteY1" fmla="*/ 0 h 6857999"/>
              <a:gd name="connsiteX2" fmla="*/ 5613750 w 5613751"/>
              <a:gd name="connsiteY2" fmla="*/ 6857999 h 6857999"/>
              <a:gd name="connsiteX3" fmla="*/ 1490895 w 5613751"/>
              <a:gd name="connsiteY3" fmla="*/ 6857998 h 6857999"/>
              <a:gd name="connsiteX4" fmla="*/ 1288362 w 5613751"/>
              <a:gd name="connsiteY4" fmla="*/ 6166853 h 6857999"/>
              <a:gd name="connsiteX5" fmla="*/ 4643 w 5613751"/>
              <a:gd name="connsiteY5" fmla="*/ 104874 h 6857999"/>
              <a:gd name="connsiteX6" fmla="*/ 892 w 5613751"/>
              <a:gd name="connsiteY6" fmla="*/ 1535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751" h="6857999">
                <a:moveTo>
                  <a:pt x="3534" y="0"/>
                </a:moveTo>
                <a:lnTo>
                  <a:pt x="5613751" y="0"/>
                </a:lnTo>
                <a:lnTo>
                  <a:pt x="5613750" y="6857999"/>
                </a:lnTo>
                <a:lnTo>
                  <a:pt x="1490895" y="6857998"/>
                </a:lnTo>
                <a:lnTo>
                  <a:pt x="1288362" y="6166853"/>
                </a:lnTo>
                <a:cubicBezTo>
                  <a:pt x="781884" y="4375483"/>
                  <a:pt x="340633" y="2358608"/>
                  <a:pt x="4643" y="104874"/>
                </a:cubicBezTo>
                <a:cubicBezTo>
                  <a:pt x="124" y="74579"/>
                  <a:pt x="-1028" y="44621"/>
                  <a:pt x="892" y="15357"/>
                </a:cubicBezTo>
                <a:close/>
              </a:path>
            </a:pathLst>
          </a:custGeom>
          <a:blipFill>
            <a:blip r:embed="rId3"/>
            <a:stretch>
              <a:fillRect l="1" r="-1698" b="-1697"/>
            </a:stretch>
          </a:blipFill>
        </p:spPr>
        <p:txBody>
          <a:bodyPr wrap="square">
            <a:noAutofit/>
          </a:bodyPr>
          <a:lstStyle/>
          <a:p>
            <a:r>
              <a:rPr lang="en-US" dirty="0"/>
              <a:t>Click icon to add picture</a:t>
            </a:r>
          </a:p>
        </p:txBody>
      </p:sp>
      <p:sp>
        <p:nvSpPr>
          <p:cNvPr id="3" name="Text Placeholder 3">
            <a:extLst>
              <a:ext uri="{FF2B5EF4-FFF2-40B4-BE49-F238E27FC236}">
                <a16:creationId xmlns:a16="http://schemas.microsoft.com/office/drawing/2014/main" id="{5BA4B563-2ED4-B23E-DC49-B694AFB6D435}"/>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5" name="Text Placeholder 3">
            <a:extLst>
              <a:ext uri="{FF2B5EF4-FFF2-40B4-BE49-F238E27FC236}">
                <a16:creationId xmlns:a16="http://schemas.microsoft.com/office/drawing/2014/main" id="{71CBEC1D-1E14-8CEC-B9D9-3D97591912B7}"/>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spTree>
    <p:extLst>
      <p:ext uri="{BB962C8B-B14F-4D97-AF65-F5344CB8AC3E}">
        <p14:creationId xmlns:p14="http://schemas.microsoft.com/office/powerpoint/2010/main" val="35297667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SAT Suite, Cya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A3AD5C1C-89B1-B711-41B5-035A4DBDB731}"/>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3" name="Freeform: Shape 2">
            <a:extLst>
              <a:ext uri="{FF2B5EF4-FFF2-40B4-BE49-F238E27FC236}">
                <a16:creationId xmlns:a16="http://schemas.microsoft.com/office/drawing/2014/main" id="{3874A590-F764-CA5F-4651-E729C5467967}"/>
              </a:ext>
            </a:extLst>
          </p:cNvPr>
          <p:cNvSpPr/>
          <p:nvPr userDrawn="1"/>
        </p:nvSpPr>
        <p:spPr>
          <a:xfrm>
            <a:off x="6480560" y="2"/>
            <a:ext cx="5711443" cy="6857999"/>
          </a:xfrm>
          <a:custGeom>
            <a:avLst/>
            <a:gdLst>
              <a:gd name="connsiteX0" fmla="*/ 535689 w 5711443"/>
              <a:gd name="connsiteY0" fmla="*/ 0 h 6857999"/>
              <a:gd name="connsiteX1" fmla="*/ 5711443 w 5711443"/>
              <a:gd name="connsiteY1" fmla="*/ 0 h 6857999"/>
              <a:gd name="connsiteX2" fmla="*/ 5711443 w 5711443"/>
              <a:gd name="connsiteY2" fmla="*/ 6857999 h 6857999"/>
              <a:gd name="connsiteX3" fmla="*/ 385803 w 5711443"/>
              <a:gd name="connsiteY3" fmla="*/ 6857999 h 6857999"/>
              <a:gd name="connsiteX4" fmla="*/ 349818 w 5711443"/>
              <a:gd name="connsiteY4" fmla="*/ 6719659 h 6857999"/>
              <a:gd name="connsiteX5" fmla="*/ 486483 w 5711443"/>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1443" h="6857999">
                <a:moveTo>
                  <a:pt x="535689" y="0"/>
                </a:moveTo>
                <a:lnTo>
                  <a:pt x="5711443" y="0"/>
                </a:lnTo>
                <a:lnTo>
                  <a:pt x="5711443" y="6857999"/>
                </a:lnTo>
                <a:lnTo>
                  <a:pt x="385803" y="6857999"/>
                </a:lnTo>
                <a:lnTo>
                  <a:pt x="349818" y="6719659"/>
                </a:lnTo>
                <a:cubicBezTo>
                  <a:pt x="-167873" y="4572273"/>
                  <a:pt x="-101598" y="2320989"/>
                  <a:pt x="486483" y="169446"/>
                </a:cubicBezTo>
                <a:close/>
              </a:path>
            </a:pathLst>
          </a:custGeom>
          <a:solidFill>
            <a:schemeClr val="accent3"/>
          </a:solidFill>
          <a:ln w="6350" cap="flat">
            <a:noFill/>
            <a:prstDash val="solid"/>
            <a:miter/>
          </a:ln>
        </p:spPr>
        <p:txBody>
          <a:bodyPr rtlCol="0" anchor="ct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Picture Placeholder 3">
            <a:extLst>
              <a:ext uri="{FF2B5EF4-FFF2-40B4-BE49-F238E27FC236}">
                <a16:creationId xmlns:a16="http://schemas.microsoft.com/office/drawing/2014/main" id="{687C7AD4-23F8-229C-AA4E-2CE7356378C1}"/>
              </a:ext>
            </a:extLst>
          </p:cNvPr>
          <p:cNvSpPr>
            <a:spLocks noGrp="1"/>
          </p:cNvSpPr>
          <p:nvPr>
            <p:ph type="pic" sz="quarter" idx="16"/>
          </p:nvPr>
        </p:nvSpPr>
        <p:spPr>
          <a:xfrm>
            <a:off x="6816542" y="0"/>
            <a:ext cx="5376160" cy="6857999"/>
          </a:xfrm>
          <a:custGeom>
            <a:avLst/>
            <a:gdLst>
              <a:gd name="connsiteX0" fmla="*/ 535689 w 5376160"/>
              <a:gd name="connsiteY0" fmla="*/ 0 h 6857999"/>
              <a:gd name="connsiteX1" fmla="*/ 5376160 w 5376160"/>
              <a:gd name="connsiteY1" fmla="*/ 0 h 6857999"/>
              <a:gd name="connsiteX2" fmla="*/ 5376160 w 5376160"/>
              <a:gd name="connsiteY2" fmla="*/ 6857999 h 6857999"/>
              <a:gd name="connsiteX3" fmla="*/ 385803 w 5376160"/>
              <a:gd name="connsiteY3" fmla="*/ 6857999 h 6857999"/>
              <a:gd name="connsiteX4" fmla="*/ 349818 w 5376160"/>
              <a:gd name="connsiteY4" fmla="*/ 6719659 h 6857999"/>
              <a:gd name="connsiteX5" fmla="*/ 486483 w 5376160"/>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160" h="6857999">
                <a:moveTo>
                  <a:pt x="535689" y="0"/>
                </a:moveTo>
                <a:lnTo>
                  <a:pt x="5376160" y="0"/>
                </a:lnTo>
                <a:lnTo>
                  <a:pt x="5376160" y="6857999"/>
                </a:lnTo>
                <a:lnTo>
                  <a:pt x="385803" y="6857999"/>
                </a:lnTo>
                <a:lnTo>
                  <a:pt x="349818" y="6719659"/>
                </a:lnTo>
                <a:cubicBezTo>
                  <a:pt x="-167873" y="4572273"/>
                  <a:pt x="-101598" y="2320989"/>
                  <a:pt x="486483" y="169446"/>
                </a:cubicBezTo>
                <a:close/>
              </a:path>
            </a:pathLst>
          </a:custGeom>
          <a:blipFill>
            <a:blip r:embed="rId2"/>
            <a:stretch>
              <a:fillRect l="1" r="-1228" b="-1228"/>
            </a:stretch>
          </a:blipFill>
        </p:spPr>
        <p:txBody>
          <a:bodyPr wrap="square">
            <a:noAutofit/>
          </a:bodyPr>
          <a:lstStyle/>
          <a:p>
            <a:r>
              <a:rPr lang="en-US" dirty="0"/>
              <a:t>Click icon to add picture</a:t>
            </a:r>
          </a:p>
        </p:txBody>
      </p:sp>
      <p:sp>
        <p:nvSpPr>
          <p:cNvPr id="5" name="Text Placeholder 3">
            <a:extLst>
              <a:ext uri="{FF2B5EF4-FFF2-40B4-BE49-F238E27FC236}">
                <a16:creationId xmlns:a16="http://schemas.microsoft.com/office/drawing/2014/main" id="{EF255223-A5F9-3D15-7FB0-1DB35485A336}"/>
              </a:ext>
            </a:extLst>
          </p:cNvPr>
          <p:cNvSpPr>
            <a:spLocks noGrp="1"/>
          </p:cNvSpPr>
          <p:nvPr>
            <p:ph type="body" sz="quarter" idx="13"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6" name="Text Placeholder 3">
            <a:extLst>
              <a:ext uri="{FF2B5EF4-FFF2-40B4-BE49-F238E27FC236}">
                <a16:creationId xmlns:a16="http://schemas.microsoft.com/office/drawing/2014/main" id="{D1B9B5FC-0DB0-7B20-046A-072571343250}"/>
              </a:ext>
            </a:extLst>
          </p:cNvPr>
          <p:cNvSpPr>
            <a:spLocks noGrp="1"/>
          </p:cNvSpPr>
          <p:nvPr>
            <p:ph type="body" sz="quarter" idx="14"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7" name="Graphic 6">
            <a:extLst>
              <a:ext uri="{FF2B5EF4-FFF2-40B4-BE49-F238E27FC236}">
                <a16:creationId xmlns:a16="http://schemas.microsoft.com/office/drawing/2014/main" id="{41EAEEE6-20D9-E225-0D04-D15812EFD8D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5" y="6172200"/>
            <a:ext cx="964789" cy="396138"/>
          </a:xfrm>
          <a:prstGeom prst="rect">
            <a:avLst/>
          </a:prstGeom>
        </p:spPr>
      </p:pic>
    </p:spTree>
    <p:extLst>
      <p:ext uri="{BB962C8B-B14F-4D97-AF65-F5344CB8AC3E}">
        <p14:creationId xmlns:p14="http://schemas.microsoft.com/office/powerpoint/2010/main" val="24528474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SAT Suite, Cyan">
    <p:bg>
      <p:bgRef idx="1001">
        <a:schemeClr val="bg2"/>
      </p:bgRef>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DE16ABD-DF73-7949-9D23-D5FA9D06FC7A}"/>
              </a:ext>
            </a:extLst>
          </p:cNvPr>
          <p:cNvSpPr/>
          <p:nvPr userDrawn="1"/>
        </p:nvSpPr>
        <p:spPr>
          <a:xfrm rot="780000">
            <a:off x="5260676" y="-613955"/>
            <a:ext cx="7583178" cy="8432944"/>
          </a:xfrm>
          <a:custGeom>
            <a:avLst/>
            <a:gdLst>
              <a:gd name="connsiteX0" fmla="*/ 6040463 w 7583178"/>
              <a:gd name="connsiteY0" fmla="*/ 0 h 8432944"/>
              <a:gd name="connsiteX1" fmla="*/ 7583178 w 7583178"/>
              <a:gd name="connsiteY1" fmla="*/ 6682230 h 8432944"/>
              <a:gd name="connsiteX2" fmla="*/ 0 w 7583178"/>
              <a:gd name="connsiteY2" fmla="*/ 8432944 h 8432944"/>
              <a:gd name="connsiteX3" fmla="*/ 103523 w 7583178"/>
              <a:gd name="connsiteY3" fmla="*/ 8054195 h 8432944"/>
              <a:gd name="connsiteX4" fmla="*/ 904890 w 7583178"/>
              <a:gd name="connsiteY4" fmla="*/ 6276583 h 8432944"/>
              <a:gd name="connsiteX5" fmla="*/ 2257313 w 7583178"/>
              <a:gd name="connsiteY5" fmla="*/ 3250999 h 8432944"/>
              <a:gd name="connsiteX6" fmla="*/ 1618956 w 7583178"/>
              <a:gd name="connsiteY6" fmla="*/ 1124867 h 8432944"/>
              <a:gd name="connsiteX7" fmla="*/ 1574084 w 7583178"/>
              <a:gd name="connsiteY7" fmla="*/ 1031145 h 843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178" h="8432944">
                <a:moveTo>
                  <a:pt x="6040463" y="0"/>
                </a:moveTo>
                <a:lnTo>
                  <a:pt x="7583178" y="6682230"/>
                </a:lnTo>
                <a:lnTo>
                  <a:pt x="0" y="8432944"/>
                </a:lnTo>
                <a:lnTo>
                  <a:pt x="103523" y="8054195"/>
                </a:lnTo>
                <a:cubicBezTo>
                  <a:pt x="292837" y="7438688"/>
                  <a:pt x="561656" y="6840590"/>
                  <a:pt x="904890" y="6276583"/>
                </a:cubicBezTo>
                <a:cubicBezTo>
                  <a:pt x="1621233" y="5099355"/>
                  <a:pt x="2257312" y="4077705"/>
                  <a:pt x="2257313" y="3250999"/>
                </a:cubicBezTo>
                <a:cubicBezTo>
                  <a:pt x="2257313" y="2675976"/>
                  <a:pt x="1993387" y="1932644"/>
                  <a:pt x="1618956" y="1124867"/>
                </a:cubicBezTo>
                <a:lnTo>
                  <a:pt x="1574084" y="1031145"/>
                </a:lnTo>
                <a:close/>
              </a:path>
            </a:pathLst>
          </a:custGeom>
          <a:solidFill>
            <a:schemeClr val="accent3"/>
          </a:solidFill>
          <a:ln w="6350" cap="flat">
            <a:noFill/>
            <a:prstDash val="solid"/>
            <a:miter/>
          </a:ln>
        </p:spPr>
        <p:txBody>
          <a:bodyPr wrap="square" rtlCol="0" anchor="ctr">
            <a:noAutofit/>
          </a:bodyPr>
          <a:lstStyle/>
          <a:p>
            <a:endParaRPr lang="en-US" dirty="0"/>
          </a:p>
        </p:txBody>
      </p:sp>
      <p:sp>
        <p:nvSpPr>
          <p:cNvPr id="29" name="Picture Placeholder 28">
            <a:extLst>
              <a:ext uri="{FF2B5EF4-FFF2-40B4-BE49-F238E27FC236}">
                <a16:creationId xmlns:a16="http://schemas.microsoft.com/office/drawing/2014/main" id="{984599CF-EC1B-8D78-F088-9A38D8602C29}"/>
              </a:ext>
            </a:extLst>
          </p:cNvPr>
          <p:cNvSpPr>
            <a:spLocks noGrp="1"/>
          </p:cNvSpPr>
          <p:nvPr>
            <p:ph type="pic" sz="quarter" idx="13"/>
          </p:nvPr>
        </p:nvSpPr>
        <p:spPr>
          <a:xfrm>
            <a:off x="4772025" y="0"/>
            <a:ext cx="7419974" cy="6858000"/>
          </a:xfrm>
          <a:custGeom>
            <a:avLst/>
            <a:gdLst>
              <a:gd name="connsiteX0" fmla="*/ 0 w 7419974"/>
              <a:gd name="connsiteY0" fmla="*/ 0 h 6858000"/>
              <a:gd name="connsiteX1" fmla="*/ 7419974 w 7419974"/>
              <a:gd name="connsiteY1" fmla="*/ 0 h 6858000"/>
              <a:gd name="connsiteX2" fmla="*/ 7419974 w 7419974"/>
              <a:gd name="connsiteY2" fmla="*/ 6858000 h 6858000"/>
              <a:gd name="connsiteX3" fmla="*/ 18902 w 7419974"/>
              <a:gd name="connsiteY3" fmla="*/ 6858000 h 6858000"/>
              <a:gd name="connsiteX4" fmla="*/ 212542 w 7419974"/>
              <a:gd name="connsiteY4" fmla="*/ 6488465 h 6858000"/>
              <a:gd name="connsiteX5" fmla="*/ 1376048 w 7419974"/>
              <a:gd name="connsiteY5" fmla="*/ 4923747 h 6858000"/>
              <a:gd name="connsiteX6" fmla="*/ 3345119 w 7419974"/>
              <a:gd name="connsiteY6" fmla="*/ 2258043 h 6858000"/>
              <a:gd name="connsiteX7" fmla="*/ 3176962 w 7419974"/>
              <a:gd name="connsiteY7" fmla="*/ 44527 h 6858000"/>
              <a:gd name="connsiteX8" fmla="*/ 3166505 w 7419974"/>
              <a:gd name="connsiteY8" fmla="*/ 2 h 6858000"/>
              <a:gd name="connsiteX9" fmla="*/ 0 w 7419974"/>
              <a:gd name="connsiteY9" fmla="*/ 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9974" h="6858000">
                <a:moveTo>
                  <a:pt x="0" y="0"/>
                </a:moveTo>
                <a:lnTo>
                  <a:pt x="7419974" y="0"/>
                </a:lnTo>
                <a:lnTo>
                  <a:pt x="7419974" y="6858000"/>
                </a:lnTo>
                <a:lnTo>
                  <a:pt x="18902" y="6858000"/>
                </a:lnTo>
                <a:lnTo>
                  <a:pt x="212542" y="6488465"/>
                </a:lnTo>
                <a:cubicBezTo>
                  <a:pt x="529294" y="5927791"/>
                  <a:pt x="919978" y="5401149"/>
                  <a:pt x="1376048" y="4923747"/>
                </a:cubicBezTo>
                <a:cubicBezTo>
                  <a:pt x="2327911" y="3927268"/>
                  <a:pt x="3168052" y="3065566"/>
                  <a:pt x="3345119" y="2258043"/>
                </a:cubicBezTo>
                <a:cubicBezTo>
                  <a:pt x="3468281" y="1696364"/>
                  <a:pt x="3369689" y="913755"/>
                  <a:pt x="3176962" y="44527"/>
                </a:cubicBezTo>
                <a:lnTo>
                  <a:pt x="3166505" y="2"/>
                </a:lnTo>
                <a:lnTo>
                  <a:pt x="0" y="2"/>
                </a:lnTo>
                <a:close/>
              </a:path>
            </a:pathLst>
          </a:custGeom>
          <a:blipFill>
            <a:blip r:embed="rId2"/>
            <a:stretch>
              <a:fillRect t="-1" r="-900" b="-897"/>
            </a:stretch>
          </a:blipFill>
        </p:spPr>
        <p:txBody>
          <a:bodyPr wrap="square">
            <a:noAutofit/>
          </a:bodyPr>
          <a:lstStyle>
            <a:lvl1pPr algn="ctr">
              <a:buNone/>
              <a:defRPr>
                <a:noFill/>
              </a:defRPr>
            </a:lvl1pPr>
          </a:lstStyle>
          <a:p>
            <a:r>
              <a:rPr lang="en-US" dirty="0"/>
              <a:t>Click icon to add picture</a:t>
            </a: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304801"/>
            <a:ext cx="5507738" cy="3086100"/>
          </a:xfrm>
        </p:spPr>
        <p:txBody>
          <a:bodyPr vert="horz" wrap="square" lIns="0" tIns="0" rIns="0" bIns="0" rtlCol="0" anchor="b" anchorCtr="0">
            <a:normAutofit/>
          </a:bodyPr>
          <a:lstStyle>
            <a:lvl1pPr>
              <a:defRPr lang="en-US" sz="5400" dirty="0">
                <a:solidFill>
                  <a:schemeClr val="tx2"/>
                </a:solidFill>
              </a:defRPr>
            </a:lvl1pPr>
          </a:lstStyle>
          <a:p>
            <a:pPr lvl="0"/>
            <a:r>
              <a:rPr lang="en-US"/>
              <a:t>Event name or presentation title </a:t>
            </a:r>
          </a:p>
        </p:txBody>
      </p:sp>
      <p:sp>
        <p:nvSpPr>
          <p:cNvPr id="9" name="Text Placeholder 4">
            <a:extLst>
              <a:ext uri="{FF2B5EF4-FFF2-40B4-BE49-F238E27FC236}">
                <a16:creationId xmlns:a16="http://schemas.microsoft.com/office/drawing/2014/main" id="{A3AD5C1C-89B1-B711-41B5-035A4DBDB731}"/>
              </a:ext>
            </a:extLst>
          </p:cNvPr>
          <p:cNvSpPr>
            <a:spLocks noGrp="1"/>
          </p:cNvSpPr>
          <p:nvPr>
            <p:ph type="body" sz="quarter" idx="12" hasCustomPrompt="1"/>
          </p:nvPr>
        </p:nvSpPr>
        <p:spPr>
          <a:xfrm>
            <a:off x="584201" y="3556394"/>
            <a:ext cx="5507738" cy="761196"/>
          </a:xfrm>
          <a:noFill/>
        </p:spPr>
        <p:txBody>
          <a:bodyPr vert="horz" wrap="square" lIns="0" tIns="0" rIns="0" bIns="0" rtlCol="0">
            <a:noAutofit/>
          </a:bodyPr>
          <a:lstStyle>
            <a:lvl1pPr marL="0" indent="0" algn="l">
              <a:spcBef>
                <a:spcPts val="0"/>
              </a:spcBef>
              <a:buNone/>
              <a:defRPr lang="en-US" sz="2000" dirty="0"/>
            </a:lvl1pPr>
          </a:lstStyle>
          <a:p>
            <a:pPr marL="0" lvl="0" indent="0">
              <a:buNone/>
            </a:pPr>
            <a:r>
              <a:rPr lang="en-US"/>
              <a:t>Subtitle text</a:t>
            </a:r>
          </a:p>
        </p:txBody>
      </p:sp>
      <p:sp>
        <p:nvSpPr>
          <p:cNvPr id="4" name="Text Placeholder 3">
            <a:extLst>
              <a:ext uri="{FF2B5EF4-FFF2-40B4-BE49-F238E27FC236}">
                <a16:creationId xmlns:a16="http://schemas.microsoft.com/office/drawing/2014/main" id="{822DC974-4736-41BF-93CC-B847D5C89A3B}"/>
              </a:ext>
            </a:extLst>
          </p:cNvPr>
          <p:cNvSpPr>
            <a:spLocks noGrp="1"/>
          </p:cNvSpPr>
          <p:nvPr>
            <p:ph type="body" sz="quarter" idx="14" hasCustomPrompt="1"/>
          </p:nvPr>
        </p:nvSpPr>
        <p:spPr>
          <a:xfrm>
            <a:off x="584200" y="4858702"/>
            <a:ext cx="3667125" cy="254062"/>
          </a:xfrm>
          <a:noFill/>
        </p:spPr>
        <p:txBody>
          <a:bodyPr vert="horz" wrap="square" lIns="0" tIns="0" rIns="0" bIns="0" rtlCol="0" anchor="b" anchorCtr="0">
            <a:normAutofit/>
          </a:bodyPr>
          <a:lstStyle>
            <a:lvl1pPr>
              <a:lnSpc>
                <a:spcPct val="100000"/>
              </a:lnSpc>
              <a:spcAft>
                <a:spcPts val="0"/>
              </a:spcAft>
              <a:buNone/>
              <a:defRPr lang="en-US" sz="14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Month day, year</a:t>
            </a:r>
          </a:p>
        </p:txBody>
      </p:sp>
      <p:sp>
        <p:nvSpPr>
          <p:cNvPr id="5" name="Text Placeholder 3">
            <a:extLst>
              <a:ext uri="{FF2B5EF4-FFF2-40B4-BE49-F238E27FC236}">
                <a16:creationId xmlns:a16="http://schemas.microsoft.com/office/drawing/2014/main" id="{749510B1-1E21-1B53-D428-F8A68AF69535}"/>
              </a:ext>
            </a:extLst>
          </p:cNvPr>
          <p:cNvSpPr>
            <a:spLocks noGrp="1"/>
          </p:cNvSpPr>
          <p:nvPr>
            <p:ph type="body" sz="quarter" idx="15" hasCustomPrompt="1"/>
          </p:nvPr>
        </p:nvSpPr>
        <p:spPr>
          <a:xfrm>
            <a:off x="584200" y="4483085"/>
            <a:ext cx="3667125" cy="304699"/>
          </a:xfrm>
          <a:noFill/>
        </p:spPr>
        <p:txBody>
          <a:bodyPr vert="horz" wrap="square" lIns="0" tIns="0" rIns="0" bIns="0" rtlCol="0" anchor="b" anchorCtr="0">
            <a:normAutofit/>
          </a:bodyPr>
          <a:lstStyle>
            <a:lvl1pPr>
              <a:lnSpc>
                <a:spcPct val="100000"/>
              </a:lnSpc>
              <a:spcAft>
                <a:spcPts val="0"/>
              </a:spcAft>
              <a:buNone/>
              <a:defRPr lang="en-US" sz="1600" dirty="0" smtClean="0"/>
            </a:lvl1pPr>
            <a:lvl2pPr>
              <a:buNone/>
              <a:defRPr lang="en-US" dirty="0" smtClean="0"/>
            </a:lvl2pPr>
            <a:lvl3pPr>
              <a:defRPr lang="en-US" dirty="0" smtClean="0"/>
            </a:lvl3pPr>
            <a:lvl4pPr>
              <a:defRPr lang="en-US" dirty="0" smtClean="0"/>
            </a:lvl4pPr>
            <a:lvl5pPr>
              <a:defRPr lang="en-US" dirty="0"/>
            </a:lvl5pPr>
          </a:lstStyle>
          <a:p>
            <a:pPr marL="228600" lvl="0" indent="-228600"/>
            <a:r>
              <a:rPr lang="en-US"/>
              <a:t>Presenter name</a:t>
            </a:r>
          </a:p>
        </p:txBody>
      </p:sp>
      <p:pic>
        <p:nvPicPr>
          <p:cNvPr id="6" name="Graphic 5">
            <a:extLst>
              <a:ext uri="{FF2B5EF4-FFF2-40B4-BE49-F238E27FC236}">
                <a16:creationId xmlns:a16="http://schemas.microsoft.com/office/drawing/2014/main" id="{1A493B67-1AF2-21B9-521F-79CFD68E82F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6805" y="6172200"/>
            <a:ext cx="964789" cy="396138"/>
          </a:xfrm>
          <a:prstGeom prst="rect">
            <a:avLst/>
          </a:prstGeom>
        </p:spPr>
      </p:pic>
    </p:spTree>
    <p:extLst>
      <p:ext uri="{BB962C8B-B14F-4D97-AF65-F5344CB8AC3E}">
        <p14:creationId xmlns:p14="http://schemas.microsoft.com/office/powerpoint/2010/main" val="29795477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1.sv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noAutofit/>
          </a:bodyPr>
          <a:lstStyle/>
          <a:p>
            <a:pPr lvl="0"/>
            <a:r>
              <a:rPr lang="en-US"/>
              <a:t>Click to edit Master title style</a:t>
            </a:r>
          </a:p>
        </p:txBody>
      </p:sp>
      <p:sp>
        <p:nvSpPr>
          <p:cNvPr id="4" name="Text Placeholder 3"/>
          <p:cNvSpPr>
            <a:spLocks noGrp="1"/>
          </p:cNvSpPr>
          <p:nvPr userDrawn="1">
            <p:ph type="body" idx="1"/>
          </p:nvPr>
        </p:nvSpPr>
        <p:spPr>
          <a:xfrm>
            <a:off x="584200" y="1682247"/>
            <a:ext cx="11018520" cy="4469782"/>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10F79D90-464F-18B0-5F5F-114BCEE89521}"/>
              </a:ext>
            </a:extLst>
          </p:cNvPr>
          <p:cNvPicPr>
            <a:picLocks noChangeAspect="1"/>
          </p:cNvPicPr>
          <p:nvPr userDrawn="1"/>
        </p:nvPicPr>
        <p:blipFill>
          <a:blip>
            <a:extLst>
              <a:ext uri="{96DAC541-7B7A-43D3-8B79-37D633B846F1}">
                <asvg:svgBlip xmlns:asvg="http://schemas.microsoft.com/office/drawing/2016/SVG/main" r:embed="rId61"/>
              </a:ext>
            </a:extLst>
          </a:blip>
          <a:stretch>
            <a:fillRect/>
          </a:stretch>
        </p:blipFill>
        <p:spPr>
          <a:xfrm>
            <a:off x="586805" y="6278746"/>
            <a:ext cx="1432495" cy="263155"/>
          </a:xfrm>
          <a:prstGeom prst="rect">
            <a:avLst/>
          </a:prstGeom>
        </p:spPr>
      </p:pic>
      <p:sp>
        <p:nvSpPr>
          <p:cNvPr id="8" name="Slide Number Placeholder 5">
            <a:extLst>
              <a:ext uri="{FF2B5EF4-FFF2-40B4-BE49-F238E27FC236}">
                <a16:creationId xmlns:a16="http://schemas.microsoft.com/office/drawing/2014/main" id="{2A6FFBFA-7284-96F6-5550-EB9064B77252}"/>
              </a:ext>
            </a:extLst>
          </p:cNvPr>
          <p:cNvSpPr txBox="1">
            <a:spLocks/>
          </p:cNvSpPr>
          <p:nvPr userDrawn="1"/>
        </p:nvSpPr>
        <p:spPr>
          <a:xfrm>
            <a:off x="10834688" y="6250595"/>
            <a:ext cx="770064" cy="365125"/>
          </a:xfrm>
          <a:prstGeom prst="rect">
            <a:avLst/>
          </a:prstGeom>
          <a:noFill/>
        </p:spPr>
        <p:txBody>
          <a:bodyPr wrap="square" lIns="0" tIns="0" rIns="0" bIns="0" rtlCol="0" anchor="ctr" anchorCtr="0">
            <a:noAutofit/>
          </a:bodyPr>
          <a:lstStyle>
            <a:defPPr>
              <a:defRPr lang="en-US"/>
            </a:defPPr>
            <a:lvl1pPr marL="0" algn="r" defTabSz="914367" rtl="0" eaLnBrk="1" latinLnBrk="0" hangingPunct="1">
              <a:defRPr lang="en-US" sz="1000" kern="1200" smtClean="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a:spcAft>
                <a:spcPts val="600"/>
              </a:spcAft>
            </a:pPr>
            <a:fld id="{D43E57F2-4703-4F34-BF38-9CFFBE1154C8}" type="slidenum">
              <a:rPr lang="en-US" smtClean="0"/>
              <a:pPr>
                <a:spcAft>
                  <a:spcPts val="600"/>
                </a:spcAft>
              </a:pPr>
              <a:t>‹#›</a:t>
            </a:fld>
            <a:endParaRPr lang="en-US" dirty="0"/>
          </a:p>
        </p:txBody>
      </p:sp>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610" r:id="rId1"/>
    <p:sldLayoutId id="2147485075" r:id="rId2"/>
    <p:sldLayoutId id="2147484609" r:id="rId3"/>
    <p:sldLayoutId id="2147485080" r:id="rId4"/>
    <p:sldLayoutId id="2147485074" r:id="rId5"/>
    <p:sldLayoutId id="2147485073" r:id="rId6"/>
    <p:sldLayoutId id="2147485081" r:id="rId7"/>
    <p:sldLayoutId id="2147485076" r:id="rId8"/>
    <p:sldLayoutId id="2147485071" r:id="rId9"/>
    <p:sldLayoutId id="2147485082" r:id="rId10"/>
    <p:sldLayoutId id="2147485077" r:id="rId11"/>
    <p:sldLayoutId id="2147485065" r:id="rId12"/>
    <p:sldLayoutId id="2147485084" r:id="rId13"/>
    <p:sldLayoutId id="2147485078" r:id="rId14"/>
    <p:sldLayoutId id="2147485066" r:id="rId15"/>
    <p:sldLayoutId id="2147485085" r:id="rId16"/>
    <p:sldLayoutId id="2147485079" r:id="rId17"/>
    <p:sldLayoutId id="2147485067" r:id="rId18"/>
    <p:sldLayoutId id="2147485083" r:id="rId19"/>
    <p:sldLayoutId id="2147485058" r:id="rId20"/>
    <p:sldLayoutId id="2147485055" r:id="rId21"/>
    <p:sldLayoutId id="2147485086" r:id="rId22"/>
    <p:sldLayoutId id="2147485098" r:id="rId23"/>
    <p:sldLayoutId id="2147485053" r:id="rId24"/>
    <p:sldLayoutId id="2147485087" r:id="rId25"/>
    <p:sldLayoutId id="2147485090" r:id="rId26"/>
    <p:sldLayoutId id="2147485091" r:id="rId27"/>
    <p:sldLayoutId id="2147485092" r:id="rId28"/>
    <p:sldLayoutId id="2147485093" r:id="rId29"/>
    <p:sldLayoutId id="2147485094" r:id="rId30"/>
    <p:sldLayoutId id="2147484941" r:id="rId31"/>
    <p:sldLayoutId id="2147485100" r:id="rId32"/>
    <p:sldLayoutId id="2147485110" r:id="rId33"/>
    <p:sldLayoutId id="2147485112" r:id="rId34"/>
    <p:sldLayoutId id="2147485109" r:id="rId35"/>
    <p:sldLayoutId id="2147485111" r:id="rId36"/>
    <p:sldLayoutId id="2147485102" r:id="rId37"/>
    <p:sldLayoutId id="2147485099" r:id="rId38"/>
    <p:sldLayoutId id="2147485105" r:id="rId39"/>
    <p:sldLayoutId id="2147485056" r:id="rId40"/>
    <p:sldLayoutId id="2147485096" r:id="rId41"/>
    <p:sldLayoutId id="2147485097" r:id="rId42"/>
    <p:sldLayoutId id="2147485101" r:id="rId43"/>
    <p:sldLayoutId id="2147485106" r:id="rId44"/>
    <p:sldLayoutId id="2147485107" r:id="rId45"/>
    <p:sldLayoutId id="2147485108" r:id="rId46"/>
    <p:sldLayoutId id="2147485054" r:id="rId47"/>
    <p:sldLayoutId id="2147485103" r:id="rId48"/>
    <p:sldLayoutId id="2147485104" r:id="rId49"/>
    <p:sldLayoutId id="2147484249" r:id="rId50"/>
    <p:sldLayoutId id="2147485060" r:id="rId51"/>
    <p:sldLayoutId id="2147485059" r:id="rId52"/>
    <p:sldLayoutId id="2147485061" r:id="rId53"/>
    <p:sldLayoutId id="2147484583" r:id="rId54"/>
    <p:sldLayoutId id="2147484584" r:id="rId55"/>
    <p:sldLayoutId id="2147485068" r:id="rId56"/>
    <p:sldLayoutId id="2147484671" r:id="rId57"/>
    <p:sldLayoutId id="2147484673" r:id="rId58"/>
    <p:sldLayoutId id="2147485062" r:id="rId59"/>
  </p:sldLayoutIdLst>
  <p:hf sldNum="0" hdr="0" ftr="0" dt="0"/>
  <p:txStyles>
    <p:title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p:titleStyle>
    <p:body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1600" kern="1200" spc="0" baseline="0">
          <a:solidFill>
            <a:schemeClr val="tx1"/>
          </a:solidFill>
          <a:latin typeface="+mn-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552" userDrawn="1">
          <p15:clr>
            <a:srgbClr val="C35EA4"/>
          </p15:clr>
        </p15:guide>
        <p15:guide id="26" orient="horz" pos="4038" userDrawn="1">
          <p15:clr>
            <a:srgbClr val="C35EA4"/>
          </p15:clr>
        </p15:guide>
        <p15:guide id="27" orient="horz" pos="184" userDrawn="1">
          <p15:clr>
            <a:srgbClr val="A4A3A4"/>
          </p15:clr>
        </p15:guide>
        <p15:guide id="28" pos="185" userDrawn="1">
          <p15:clr>
            <a:srgbClr val="A4A3A4"/>
          </p15:clr>
        </p15:guide>
        <p15:guide id="29" orient="horz" pos="4080" userDrawn="1">
          <p15:clr>
            <a:srgbClr val="A4A3A4"/>
          </p15:clr>
        </p15:guide>
        <p15:guide id="30" pos="7495" userDrawn="1">
          <p15:clr>
            <a:srgbClr val="A4A3A4"/>
          </p15:clr>
        </p15:guide>
        <p15:guide id="31" pos="3840" userDrawn="1">
          <p15:clr>
            <a:srgbClr val="F26B43"/>
          </p15:clr>
        </p15:guide>
        <p15:guide id="32" orient="horz" pos="2160" userDrawn="1">
          <p15:clr>
            <a:srgbClr val="FBAE40"/>
          </p15:clr>
        </p15:guide>
        <p15:guide id="33" orient="horz" pos="1056" userDrawn="1">
          <p15:clr>
            <a:srgbClr val="F26B43"/>
          </p15:clr>
        </p15:guide>
        <p15:guide id="34" orient="horz" pos="3888" userDrawn="1">
          <p15:clr>
            <a:srgbClr val="547EBF"/>
          </p15:clr>
        </p15:guide>
        <p15:guide id="35" pos="4992" userDrawn="1">
          <p15:clr>
            <a:srgbClr val="547EBF"/>
          </p15:clr>
        </p15:guide>
        <p15:guide id="36" pos="6144" userDrawn="1">
          <p15:clr>
            <a:srgbClr val="547EBF"/>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 Id="rId5" Type="http://schemas.openxmlformats.org/officeDocument/2006/relationships/image" Target="../media/image6.jpeg"/><Relationship Id="rId4" Type="http://schemas.openxmlformats.org/officeDocument/2006/relationships/image" Target="../media/image36.jpe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57.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57.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57.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48.png"/><Relationship Id="rId2" Type="http://schemas.openxmlformats.org/officeDocument/2006/relationships/slideLayout" Target="../slideLayouts/slideLayout21.xml"/><Relationship Id="rId1" Type="http://schemas.openxmlformats.org/officeDocument/2006/relationships/tags" Target="../tags/tag14.xml"/><Relationship Id="rId6" Type="http://schemas.openxmlformats.org/officeDocument/2006/relationships/image" Target="../media/image47.png"/><Relationship Id="rId5" Type="http://schemas.openxmlformats.org/officeDocument/2006/relationships/image" Target="../media/image50.png"/><Relationship Id="rId4" Type="http://schemas.openxmlformats.org/officeDocument/2006/relationships/slide" Target="slide8.xml"/></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57.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48.png"/><Relationship Id="rId2" Type="http://schemas.openxmlformats.org/officeDocument/2006/relationships/slideLayout" Target="../slideLayouts/slideLayout21.xml"/><Relationship Id="rId1" Type="http://schemas.openxmlformats.org/officeDocument/2006/relationships/tags" Target="../tags/tag16.xml"/><Relationship Id="rId6" Type="http://schemas.openxmlformats.org/officeDocument/2006/relationships/image" Target="../media/image46.png"/><Relationship Id="rId5" Type="http://schemas.openxmlformats.org/officeDocument/2006/relationships/image" Target="../media/image50.png"/><Relationship Id="rId4" Type="http://schemas.openxmlformats.org/officeDocument/2006/relationships/slide" Target="slide8.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57.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57.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47.png"/><Relationship Id="rId2" Type="http://schemas.openxmlformats.org/officeDocument/2006/relationships/slideLayout" Target="../slideLayouts/slideLayout21.xml"/><Relationship Id="rId1" Type="http://schemas.openxmlformats.org/officeDocument/2006/relationships/tags" Target="../tags/tag19.xml"/><Relationship Id="rId6" Type="http://schemas.openxmlformats.org/officeDocument/2006/relationships/image" Target="../media/image46.png"/><Relationship Id="rId5" Type="http://schemas.openxmlformats.org/officeDocument/2006/relationships/image" Target="../media/image50.png"/><Relationship Id="rId4" Type="http://schemas.openxmlformats.org/officeDocument/2006/relationships/slide" Target="slide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7.xml"/><Relationship Id="rId1" Type="http://schemas.openxmlformats.org/officeDocument/2006/relationships/tags" Target="../tags/tag20.xml"/><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5.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slideLayout" Target="../slideLayouts/slideLayout31.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1.xml"/><Relationship Id="rId1" Type="http://schemas.openxmlformats.org/officeDocument/2006/relationships/tags" Target="../tags/tag2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9.xml"/><Relationship Id="rId1" Type="http://schemas.openxmlformats.org/officeDocument/2006/relationships/tags" Target="../tags/tag25.xml"/><Relationship Id="rId4" Type="http://schemas.openxmlformats.org/officeDocument/2006/relationships/hyperlink" Target="http://collegeboard.org/"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7.xml"/><Relationship Id="rId1" Type="http://schemas.openxmlformats.org/officeDocument/2006/relationships/tags" Target="../tags/tag4.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slides/_rels/slide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notesSlide" Target="../notesSlides/notesSlide4.xml"/><Relationship Id="rId7" Type="http://schemas.openxmlformats.org/officeDocument/2006/relationships/image" Target="../media/image28.svg"/><Relationship Id="rId2" Type="http://schemas.openxmlformats.org/officeDocument/2006/relationships/slideLayout" Target="../slideLayouts/slideLayout29.xml"/><Relationship Id="rId1" Type="http://schemas.openxmlformats.org/officeDocument/2006/relationships/tags" Target="../tags/tag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30.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8.xml"/><Relationship Id="rId1" Type="http://schemas.openxmlformats.org/officeDocument/2006/relationships/tags" Target="../tags/tag6.xml"/><Relationship Id="rId6" Type="http://schemas.openxmlformats.org/officeDocument/2006/relationships/image" Target="../media/image40.png"/><Relationship Id="rId5" Type="http://schemas.openxmlformats.org/officeDocument/2006/relationships/image" Target="../media/image29.sv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notesSlide" Target="../notesSlides/notesSlide6.xml"/><Relationship Id="rId7" Type="http://schemas.openxmlformats.org/officeDocument/2006/relationships/image" Target="../media/image42.png"/><Relationship Id="rId2" Type="http://schemas.openxmlformats.org/officeDocument/2006/relationships/slideLayout" Target="../slideLayouts/slideLayout33.xml"/><Relationship Id="rId1" Type="http://schemas.openxmlformats.org/officeDocument/2006/relationships/tags" Target="../tags/tag7.xml"/><Relationship Id="rId6" Type="http://schemas.openxmlformats.org/officeDocument/2006/relationships/image" Target="../media/image29.svg"/><Relationship Id="rId5" Type="http://schemas.openxmlformats.org/officeDocument/2006/relationships/image" Target="../media/image41.png"/><Relationship Id="rId10" Type="http://schemas.openxmlformats.org/officeDocument/2006/relationships/image" Target="../media/image44.svg"/><Relationship Id="rId4" Type="http://schemas.openxmlformats.org/officeDocument/2006/relationships/image" Target="../media/image28.svg"/><Relationship Id="rId9" Type="http://schemas.openxmlformats.org/officeDocument/2006/relationships/image" Target="../media/image43.png"/></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48.png"/><Relationship Id="rId2" Type="http://schemas.openxmlformats.org/officeDocument/2006/relationships/slideLayout" Target="../slideLayouts/slideLayout21.xml"/><Relationship Id="rId1" Type="http://schemas.openxmlformats.org/officeDocument/2006/relationships/tags" Target="../tags/tag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57.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57.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61683-FD9C-8356-D622-F6524C77AC8A}"/>
              </a:ext>
            </a:extLst>
          </p:cNvPr>
          <p:cNvSpPr>
            <a:spLocks noGrp="1"/>
          </p:cNvSpPr>
          <p:nvPr>
            <p:ph type="title"/>
          </p:nvPr>
        </p:nvSpPr>
        <p:spPr>
          <a:xfrm>
            <a:off x="588262" y="561976"/>
            <a:ext cx="5507738" cy="3086100"/>
          </a:xfrm>
        </p:spPr>
        <p:txBody>
          <a:bodyPr/>
          <a:lstStyle/>
          <a:p>
            <a:r>
              <a:rPr lang="en-US" dirty="0"/>
              <a:t>SAT Suite of Assessments Student Readiness Check </a:t>
            </a:r>
          </a:p>
        </p:txBody>
      </p:sp>
      <p:pic>
        <p:nvPicPr>
          <p:cNvPr id="8" name="Picture Placeholder 7" descr="A photo of two students talking and laughing together">
            <a:extLst>
              <a:ext uri="{FF2B5EF4-FFF2-40B4-BE49-F238E27FC236}">
                <a16:creationId xmlns:a16="http://schemas.microsoft.com/office/drawing/2014/main" id="{5F24DC76-4BA4-CF58-0FBA-F2ED212065C0}"/>
              </a:ext>
            </a:extLst>
          </p:cNvPr>
          <p:cNvPicPr>
            <a:picLocks noGrp="1" noChangeAspect="1"/>
          </p:cNvPicPr>
          <p:nvPr>
            <p:ph type="pic" sz="quarter" idx="16"/>
          </p:nvPr>
        </p:nvPicPr>
        <p:blipFill>
          <a:blip r:embed="rId4"/>
          <a:srcRect l="23697" t="4992" r="26639"/>
          <a:stretch>
            <a:fillRect/>
          </a:stretch>
        </p:blipFill>
        <p:spPr>
          <a:xfrm>
            <a:off x="6816542" y="0"/>
            <a:ext cx="5376160" cy="6857999"/>
          </a:xfrm>
          <a:custGeom>
            <a:avLst/>
            <a:gdLst>
              <a:gd name="connsiteX0" fmla="*/ 535689 w 5376160"/>
              <a:gd name="connsiteY0" fmla="*/ 0 h 6857999"/>
              <a:gd name="connsiteX1" fmla="*/ 5376160 w 5376160"/>
              <a:gd name="connsiteY1" fmla="*/ 0 h 6857999"/>
              <a:gd name="connsiteX2" fmla="*/ 5376160 w 5376160"/>
              <a:gd name="connsiteY2" fmla="*/ 6857999 h 6857999"/>
              <a:gd name="connsiteX3" fmla="*/ 385803 w 5376160"/>
              <a:gd name="connsiteY3" fmla="*/ 6857999 h 6857999"/>
              <a:gd name="connsiteX4" fmla="*/ 349818 w 5376160"/>
              <a:gd name="connsiteY4" fmla="*/ 6719659 h 6857999"/>
              <a:gd name="connsiteX5" fmla="*/ 486483 w 5376160"/>
              <a:gd name="connsiteY5" fmla="*/ 16944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160" h="6857999">
                <a:moveTo>
                  <a:pt x="535689" y="0"/>
                </a:moveTo>
                <a:lnTo>
                  <a:pt x="5376160" y="0"/>
                </a:lnTo>
                <a:lnTo>
                  <a:pt x="5376160" y="6857999"/>
                </a:lnTo>
                <a:lnTo>
                  <a:pt x="385803" y="6857999"/>
                </a:lnTo>
                <a:lnTo>
                  <a:pt x="349818" y="6719659"/>
                </a:lnTo>
                <a:cubicBezTo>
                  <a:pt x="-167873" y="4572273"/>
                  <a:pt x="-101598" y="2320989"/>
                  <a:pt x="486483" y="169446"/>
                </a:cubicBezTo>
                <a:close/>
              </a:path>
            </a:pathLst>
          </a:custGeom>
          <a:blipFill>
            <a:blip r:embed="rId5"/>
            <a:stretch>
              <a:fillRect r="-972" b="-972"/>
            </a:stretch>
          </a:blipFill>
        </p:spPr>
      </p:pic>
      <p:sp>
        <p:nvSpPr>
          <p:cNvPr id="5" name="Text Placeholder 4">
            <a:extLst>
              <a:ext uri="{FF2B5EF4-FFF2-40B4-BE49-F238E27FC236}">
                <a16:creationId xmlns:a16="http://schemas.microsoft.com/office/drawing/2014/main" id="{27D291B9-7417-D078-6759-F9744A986F42}"/>
              </a:ext>
              <a:ext uri="{C183D7F6-B498-43B3-948B-1728B52AA6E4}">
                <adec:decorative xmlns:adec="http://schemas.microsoft.com/office/drawing/2017/decorative" val="1"/>
              </a:ext>
            </a:extLst>
          </p:cNvPr>
          <p:cNvSpPr>
            <a:spLocks noGrp="1"/>
          </p:cNvSpPr>
          <p:nvPr>
            <p:ph type="body" sz="quarter" idx="13"/>
          </p:nvPr>
        </p:nvSpPr>
        <p:spPr/>
        <p:txBody>
          <a:bodyPr/>
          <a:lstStyle/>
          <a:p>
            <a:endParaRPr lang="en-US" dirty="0"/>
          </a:p>
        </p:txBody>
      </p:sp>
      <p:sp>
        <p:nvSpPr>
          <p:cNvPr id="6" name="Text Placeholder 5">
            <a:extLst>
              <a:ext uri="{FF2B5EF4-FFF2-40B4-BE49-F238E27FC236}">
                <a16:creationId xmlns:a16="http://schemas.microsoft.com/office/drawing/2014/main" id="{E96C82D4-C4A2-50AC-A931-F59975D663D5}"/>
              </a:ext>
              <a:ext uri="{C183D7F6-B498-43B3-948B-1728B52AA6E4}">
                <adec:decorative xmlns:adec="http://schemas.microsoft.com/office/drawing/2017/decorative" val="1"/>
              </a:ext>
            </a:extLst>
          </p:cNvPr>
          <p:cNvSpPr>
            <a:spLocks noGrp="1"/>
          </p:cNvSpPr>
          <p:nvPr>
            <p:ph type="body" sz="quarter" idx="14"/>
          </p:nvPr>
        </p:nvSpPr>
        <p:spPr/>
        <p:txBody>
          <a:bodyPr/>
          <a:lstStyle/>
          <a:p>
            <a:endParaRPr lang="en-US" dirty="0"/>
          </a:p>
        </p:txBody>
      </p:sp>
    </p:spTree>
    <p:custDataLst>
      <p:tags r:id="rId1"/>
    </p:custDataLst>
    <p:extLst>
      <p:ext uri="{BB962C8B-B14F-4D97-AF65-F5344CB8AC3E}">
        <p14:creationId xmlns:p14="http://schemas.microsoft.com/office/powerpoint/2010/main" val="3997894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7DCE4F4-417C-C97E-1294-D95C523B8102}"/>
              </a:ext>
            </a:extLst>
          </p:cNvPr>
          <p:cNvSpPr>
            <a:spLocks noGrp="1"/>
          </p:cNvSpPr>
          <p:nvPr>
            <p:ph type="title" idx="4294967295"/>
          </p:nvPr>
        </p:nvSpPr>
        <p:spPr>
          <a:xfrm>
            <a:off x="588263" y="-553998"/>
            <a:ext cx="11018520" cy="553998"/>
          </a:xfrm>
        </p:spPr>
        <p:txBody>
          <a:bodyPr vert="horz" wrap="square" lIns="0" tIns="0" rIns="0" bIns="0" rtlCol="0" anchor="b">
            <a:noAutofit/>
          </a:bodyPr>
          <a:lstStyle/>
          <a:p>
            <a:r>
              <a:rPr lang="en-US" dirty="0"/>
              <a:t>General Tools - Highlights &amp; Notes</a:t>
            </a:r>
          </a:p>
        </p:txBody>
      </p:sp>
      <p:pic>
        <p:nvPicPr>
          <p:cNvPr id="2" name="Picture 1" descr="A screenshot showing a practice item in Bluebook">
            <a:extLst>
              <a:ext uri="{FF2B5EF4-FFF2-40B4-BE49-F238E27FC236}">
                <a16:creationId xmlns:a16="http://schemas.microsoft.com/office/drawing/2014/main" id="{075272C4-E676-7CC7-8665-981C0A93A352}"/>
              </a:ext>
            </a:extLst>
          </p:cNvPr>
          <p:cNvPicPr>
            <a:picLocks noChangeAspect="1"/>
          </p:cNvPicPr>
          <p:nvPr/>
        </p:nvPicPr>
        <p:blipFill>
          <a:blip r:embed="rId3"/>
          <a:srcRect l="384" r="384"/>
          <a:stretch>
            <a:fillRect/>
          </a:stretch>
        </p:blipFill>
        <p:spPr>
          <a:xfrm>
            <a:off x="20" y="10"/>
            <a:ext cx="12841268" cy="7223115"/>
          </a:xfrm>
          <a:prstGeom prst="rect">
            <a:avLst/>
          </a:prstGeom>
          <a:noFill/>
        </p:spPr>
      </p:pic>
      <p:grpSp>
        <p:nvGrpSpPr>
          <p:cNvPr id="3" name="Group 2" descr="You can use the Highlights and Notes tool in the reading and writing sections to highlight text from a question or leave yourself a note.">
            <a:extLst>
              <a:ext uri="{FF2B5EF4-FFF2-40B4-BE49-F238E27FC236}">
                <a16:creationId xmlns:a16="http://schemas.microsoft.com/office/drawing/2014/main" id="{BE03D9BB-6178-179D-1B6C-64BFDA35D7F5}"/>
              </a:ext>
              <a:ext uri="{C183D7F6-B498-43B3-948B-1728B52AA6E4}">
                <adec:decorative xmlns:adec="http://schemas.microsoft.com/office/drawing/2017/decorative" val="0"/>
              </a:ext>
            </a:extLst>
          </p:cNvPr>
          <p:cNvGrpSpPr/>
          <p:nvPr/>
        </p:nvGrpSpPr>
        <p:grpSpPr>
          <a:xfrm>
            <a:off x="5738794" y="-877"/>
            <a:ext cx="4864608" cy="1371600"/>
            <a:chOff x="2615184" y="1376265"/>
            <a:chExt cx="4864608" cy="1113537"/>
          </a:xfrm>
        </p:grpSpPr>
        <p:sp>
          <p:nvSpPr>
            <p:cNvPr id="5" name="Arrow: Right 1" descr="An arrow pointing to the Highlights &amp; Notes tool">
              <a:extLst>
                <a:ext uri="{FF2B5EF4-FFF2-40B4-BE49-F238E27FC236}">
                  <a16:creationId xmlns:a16="http://schemas.microsoft.com/office/drawing/2014/main" id="{0807314F-0C4C-1623-19AD-75B2C0974F72}"/>
                </a:ext>
              </a:extLst>
            </p:cNvPr>
            <p:cNvSpPr/>
            <p:nvPr/>
          </p:nvSpPr>
          <p:spPr>
            <a:xfrm>
              <a:off x="6720840" y="1759297"/>
              <a:ext cx="758952" cy="347472"/>
            </a:xfrm>
            <a:prstGeom prst="rightArrow">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47500" lnSpcReduction="20000"/>
            </a:bodyPr>
            <a:lstStyle/>
            <a:p>
              <a:pPr algn="ctr"/>
              <a:endParaRPr lang="en-US" sz="2000" b="1" dirty="0">
                <a:solidFill>
                  <a:schemeClr val="tx2"/>
                </a:solidFill>
                <a:latin typeface="+mj-lt"/>
              </a:endParaRPr>
            </a:p>
          </p:txBody>
        </p:sp>
        <p:grpSp>
          <p:nvGrpSpPr>
            <p:cNvPr id="4" name="Group 3">
              <a:extLst>
                <a:ext uri="{FF2B5EF4-FFF2-40B4-BE49-F238E27FC236}">
                  <a16:creationId xmlns:a16="http://schemas.microsoft.com/office/drawing/2014/main" id="{DD52D3B6-CA83-8624-950E-C2FD6023481F}"/>
                </a:ext>
              </a:extLst>
            </p:cNvPr>
            <p:cNvGrpSpPr/>
            <p:nvPr/>
          </p:nvGrpSpPr>
          <p:grpSpPr>
            <a:xfrm>
              <a:off x="2615184" y="1376265"/>
              <a:ext cx="4187952" cy="1113537"/>
              <a:chOff x="1325880" y="3671409"/>
              <a:chExt cx="4187952" cy="1113537"/>
            </a:xfrm>
          </p:grpSpPr>
          <p:sp>
            <p:nvSpPr>
              <p:cNvPr id="6" name="Rectangle 5">
                <a:extLst>
                  <a:ext uri="{FF2B5EF4-FFF2-40B4-BE49-F238E27FC236}">
                    <a16:creationId xmlns:a16="http://schemas.microsoft.com/office/drawing/2014/main" id="{5AD64ACC-CDA9-C76D-D5F2-7D6CBB7844EE}"/>
                  </a:ext>
                </a:extLst>
              </p:cNvPr>
              <p:cNvSpPr/>
              <p:nvPr/>
            </p:nvSpPr>
            <p:spPr>
              <a:xfrm>
                <a:off x="1325880" y="3671409"/>
                <a:ext cx="4187952" cy="1113537"/>
              </a:xfrm>
              <a:prstGeom prst="rect">
                <a:avLst/>
              </a:prstGeom>
              <a:solidFill>
                <a:srgbClr val="A3DCFF"/>
              </a:solidFill>
              <a:ln>
                <a:noFill/>
              </a:ln>
            </p:spPr>
            <p:style>
              <a:lnRef idx="0">
                <a:scrgbClr r="0" g="0" b="0"/>
              </a:lnRef>
              <a:fillRef idx="0">
                <a:scrgbClr r="0" g="0" b="0"/>
              </a:fillRef>
              <a:effectRef idx="0">
                <a:scrgbClr r="0" g="0" b="0"/>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7" name="TextBox 6">
                <a:extLst>
                  <a:ext uri="{FF2B5EF4-FFF2-40B4-BE49-F238E27FC236}">
                    <a16:creationId xmlns:a16="http://schemas.microsoft.com/office/drawing/2014/main" id="{F4B809DB-24A2-539B-885B-ED9B5AE1B497}"/>
                  </a:ext>
                </a:extLst>
              </p:cNvPr>
              <p:cNvSpPr txBox="1"/>
              <p:nvPr/>
            </p:nvSpPr>
            <p:spPr>
              <a:xfrm>
                <a:off x="1572768" y="3748900"/>
                <a:ext cx="3858768" cy="958554"/>
              </a:xfrm>
              <a:prstGeom prst="rect">
                <a:avLst/>
              </a:prstGeom>
              <a:noFill/>
            </p:spPr>
            <p:txBody>
              <a:bodyPr wrap="square" lIns="36000" tIns="36000" rIns="36000" bIns="36000" rtlCol="0">
                <a:spAutoFit/>
              </a:bodyPr>
              <a:lstStyle/>
              <a:p>
                <a:r>
                  <a:rPr lang="en-US" sz="1800" dirty="0"/>
                  <a:t>You can use the Highlights and Notes tool in the reading and writing sections to highlight text from a question or leave yourself a note. </a:t>
                </a:r>
              </a:p>
            </p:txBody>
          </p:sp>
        </p:grpSp>
      </p:grpSp>
    </p:spTree>
    <p:custDataLst>
      <p:tags r:id="rId1"/>
    </p:custDataLst>
    <p:extLst>
      <p:ext uri="{BB962C8B-B14F-4D97-AF65-F5344CB8AC3E}">
        <p14:creationId xmlns:p14="http://schemas.microsoft.com/office/powerpoint/2010/main" val="2218550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A4E5A-1155-ED38-4E59-AA0D180138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16A15E-5085-8D3E-60ED-7EDB451EFBF2}"/>
              </a:ext>
            </a:extLst>
          </p:cNvPr>
          <p:cNvSpPr>
            <a:spLocks noGrp="1"/>
          </p:cNvSpPr>
          <p:nvPr>
            <p:ph type="title" idx="4294967295"/>
          </p:nvPr>
        </p:nvSpPr>
        <p:spPr>
          <a:xfrm>
            <a:off x="588263" y="-553998"/>
            <a:ext cx="11018520" cy="553998"/>
          </a:xfrm>
        </p:spPr>
        <p:txBody>
          <a:bodyPr vert="horz" wrap="square" lIns="0" tIns="0" rIns="0" bIns="0" rtlCol="0" anchor="b">
            <a:noAutofit/>
          </a:bodyPr>
          <a:lstStyle/>
          <a:p>
            <a:r>
              <a:rPr lang="en-US" dirty="0"/>
              <a:t>General Tools - Crossed-Out Letters</a:t>
            </a:r>
          </a:p>
        </p:txBody>
      </p:sp>
      <p:pic>
        <p:nvPicPr>
          <p:cNvPr id="8" name="Picture 7" descr="A screenshot showing a practice item in Bluebook">
            <a:extLst>
              <a:ext uri="{FF2B5EF4-FFF2-40B4-BE49-F238E27FC236}">
                <a16:creationId xmlns:a16="http://schemas.microsoft.com/office/drawing/2014/main" id="{61EC35C2-36D7-294D-88F1-57D910824372}"/>
              </a:ext>
            </a:extLst>
          </p:cNvPr>
          <p:cNvPicPr>
            <a:picLocks noChangeAspect="1"/>
          </p:cNvPicPr>
          <p:nvPr/>
        </p:nvPicPr>
        <p:blipFill>
          <a:blip r:embed="rId3"/>
          <a:srcRect l="384" r="384"/>
          <a:stretch>
            <a:fillRect/>
          </a:stretch>
        </p:blipFill>
        <p:spPr>
          <a:xfrm>
            <a:off x="20" y="10"/>
            <a:ext cx="12841268" cy="7223115"/>
          </a:xfrm>
          <a:prstGeom prst="rect">
            <a:avLst/>
          </a:prstGeom>
          <a:noFill/>
        </p:spPr>
      </p:pic>
      <p:grpSp>
        <p:nvGrpSpPr>
          <p:cNvPr id="9" name="Group 8" descr="You can cross out answer choices you think are wrong by selecting the crossed- out letter next to each answer.">
            <a:extLst>
              <a:ext uri="{FF2B5EF4-FFF2-40B4-BE49-F238E27FC236}">
                <a16:creationId xmlns:a16="http://schemas.microsoft.com/office/drawing/2014/main" id="{387C43FB-4E17-BB23-211D-6EEB4A90986A}"/>
              </a:ext>
              <a:ext uri="{C183D7F6-B498-43B3-948B-1728B52AA6E4}">
                <adec:decorative xmlns:adec="http://schemas.microsoft.com/office/drawing/2017/decorative" val="0"/>
              </a:ext>
            </a:extLst>
          </p:cNvPr>
          <p:cNvGrpSpPr/>
          <p:nvPr/>
        </p:nvGrpSpPr>
        <p:grpSpPr>
          <a:xfrm>
            <a:off x="6732329" y="2764176"/>
            <a:ext cx="5113658" cy="1099785"/>
            <a:chOff x="2222098" y="1281838"/>
            <a:chExt cx="5113658" cy="1222538"/>
          </a:xfrm>
        </p:grpSpPr>
        <p:grpSp>
          <p:nvGrpSpPr>
            <p:cNvPr id="10" name="Group 9">
              <a:extLst>
                <a:ext uri="{FF2B5EF4-FFF2-40B4-BE49-F238E27FC236}">
                  <a16:creationId xmlns:a16="http://schemas.microsoft.com/office/drawing/2014/main" id="{CB4BB0F0-85C1-108E-55CC-9483E6D64268}"/>
                </a:ext>
              </a:extLst>
            </p:cNvPr>
            <p:cNvGrpSpPr/>
            <p:nvPr/>
          </p:nvGrpSpPr>
          <p:grpSpPr>
            <a:xfrm>
              <a:off x="2222098" y="1281838"/>
              <a:ext cx="4608198" cy="1222538"/>
              <a:chOff x="932794" y="3576982"/>
              <a:chExt cx="4608198" cy="1222538"/>
            </a:xfrm>
          </p:grpSpPr>
          <p:sp>
            <p:nvSpPr>
              <p:cNvPr id="12" name="Rectangle 11">
                <a:extLst>
                  <a:ext uri="{FF2B5EF4-FFF2-40B4-BE49-F238E27FC236}">
                    <a16:creationId xmlns:a16="http://schemas.microsoft.com/office/drawing/2014/main" id="{69A66847-1D08-B9C7-7C84-42E551D4795A}"/>
                  </a:ext>
                </a:extLst>
              </p:cNvPr>
              <p:cNvSpPr/>
              <p:nvPr/>
            </p:nvSpPr>
            <p:spPr>
              <a:xfrm>
                <a:off x="932794" y="3576982"/>
                <a:ext cx="4608198" cy="1222538"/>
              </a:xfrm>
              <a:prstGeom prst="rect">
                <a:avLst/>
              </a:prstGeom>
              <a:solidFill>
                <a:srgbClr val="A3DCFF"/>
              </a:solidFill>
              <a:ln>
                <a:noFill/>
              </a:ln>
            </p:spPr>
            <p:style>
              <a:lnRef idx="0">
                <a:scrgbClr r="0" g="0" b="0"/>
              </a:lnRef>
              <a:fillRef idx="0">
                <a:scrgbClr r="0" g="0" b="0"/>
              </a:fillRef>
              <a:effectRef idx="0">
                <a:scrgbClr r="0" g="0" b="0"/>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13" name="TextBox 12">
                <a:extLst>
                  <a:ext uri="{FF2B5EF4-FFF2-40B4-BE49-F238E27FC236}">
                    <a16:creationId xmlns:a16="http://schemas.microsoft.com/office/drawing/2014/main" id="{F69C0ED1-A28B-1EFE-9A4A-AC1B81077575}"/>
                  </a:ext>
                </a:extLst>
              </p:cNvPr>
              <p:cNvSpPr txBox="1"/>
              <p:nvPr/>
            </p:nvSpPr>
            <p:spPr>
              <a:xfrm>
                <a:off x="1095757" y="3734371"/>
                <a:ext cx="4445235" cy="1004566"/>
              </a:xfrm>
              <a:prstGeom prst="rect">
                <a:avLst/>
              </a:prstGeom>
              <a:noFill/>
            </p:spPr>
            <p:txBody>
              <a:bodyPr wrap="square" lIns="36000" tIns="36000" rIns="36000" bIns="36000" rtlCol="0">
                <a:spAutoFit/>
              </a:bodyPr>
              <a:lstStyle/>
              <a:p>
                <a:r>
                  <a:rPr lang="en-US" sz="1800" dirty="0"/>
                  <a:t>You can cross out answer choices you think are wrong by selecting the crossed- out letter next to each answer. </a:t>
                </a:r>
              </a:p>
            </p:txBody>
          </p:sp>
        </p:grpSp>
        <p:sp>
          <p:nvSpPr>
            <p:cNvPr id="11" name="Arrow: Right 1" descr="An arrow pointing to the crossed out letter next to answer choice A, which can be used to cross out the answer choice if a student thinks it is wrong">
              <a:extLst>
                <a:ext uri="{FF2B5EF4-FFF2-40B4-BE49-F238E27FC236}">
                  <a16:creationId xmlns:a16="http://schemas.microsoft.com/office/drawing/2014/main" id="{ABF25076-3586-5D96-72D3-AC8972B71544}"/>
                </a:ext>
              </a:extLst>
            </p:cNvPr>
            <p:cNvSpPr/>
            <p:nvPr/>
          </p:nvSpPr>
          <p:spPr>
            <a:xfrm>
              <a:off x="6576804" y="1719371"/>
              <a:ext cx="758952" cy="347472"/>
            </a:xfrm>
            <a:prstGeom prst="rightArrow">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25000" lnSpcReduction="20000"/>
            </a:bodyPr>
            <a:lstStyle/>
            <a:p>
              <a:pPr algn="ctr"/>
              <a:endParaRPr lang="en-US" sz="2000" b="1" dirty="0">
                <a:solidFill>
                  <a:schemeClr val="tx2"/>
                </a:solidFill>
                <a:latin typeface="+mj-lt"/>
              </a:endParaRPr>
            </a:p>
          </p:txBody>
        </p:sp>
      </p:grpSp>
    </p:spTree>
    <p:custDataLst>
      <p:tags r:id="rId1"/>
    </p:custDataLst>
    <p:extLst>
      <p:ext uri="{BB962C8B-B14F-4D97-AF65-F5344CB8AC3E}">
        <p14:creationId xmlns:p14="http://schemas.microsoft.com/office/powerpoint/2010/main" val="3987985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7E711-5CBB-D5EC-627B-2C661183BF9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F6ADCD0-C4BF-AA6B-1823-D6BB6AC547DC}"/>
              </a:ext>
            </a:extLst>
          </p:cNvPr>
          <p:cNvSpPr>
            <a:spLocks noGrp="1"/>
          </p:cNvSpPr>
          <p:nvPr>
            <p:ph type="title" idx="4294967295"/>
          </p:nvPr>
        </p:nvSpPr>
        <p:spPr>
          <a:xfrm>
            <a:off x="588263" y="-553998"/>
            <a:ext cx="11018520" cy="553998"/>
          </a:xfrm>
        </p:spPr>
        <p:txBody>
          <a:bodyPr vert="horz" wrap="square" lIns="0" tIns="0" rIns="0" bIns="0" rtlCol="0" anchor="b">
            <a:noAutofit/>
          </a:bodyPr>
          <a:lstStyle/>
          <a:p>
            <a:r>
              <a:rPr lang="en-US" dirty="0"/>
              <a:t>General Tools - Timer</a:t>
            </a:r>
          </a:p>
        </p:txBody>
      </p:sp>
      <p:pic>
        <p:nvPicPr>
          <p:cNvPr id="2" name="Picture 1" descr="A screenshot showing a practice item in Bluebook">
            <a:extLst>
              <a:ext uri="{FF2B5EF4-FFF2-40B4-BE49-F238E27FC236}">
                <a16:creationId xmlns:a16="http://schemas.microsoft.com/office/drawing/2014/main" id="{7ADF4F18-06E0-3FDD-6F45-33463785B19A}"/>
              </a:ext>
            </a:extLst>
          </p:cNvPr>
          <p:cNvPicPr>
            <a:picLocks noChangeAspect="1"/>
          </p:cNvPicPr>
          <p:nvPr/>
        </p:nvPicPr>
        <p:blipFill>
          <a:blip r:embed="rId3"/>
          <a:srcRect l="384" r="384"/>
          <a:stretch>
            <a:fillRect/>
          </a:stretch>
        </p:blipFill>
        <p:spPr>
          <a:xfrm>
            <a:off x="0" y="661623"/>
            <a:ext cx="12192166" cy="6858000"/>
          </a:xfrm>
          <a:prstGeom prst="rect">
            <a:avLst/>
          </a:prstGeom>
          <a:noFill/>
        </p:spPr>
      </p:pic>
      <p:grpSp>
        <p:nvGrpSpPr>
          <p:cNvPr id="3" name="Group 2" descr="A timer will let you know how much time is remaining in each section of the test. It can be hidden until there are 5 minutes remaining.">
            <a:extLst>
              <a:ext uri="{FF2B5EF4-FFF2-40B4-BE49-F238E27FC236}">
                <a16:creationId xmlns:a16="http://schemas.microsoft.com/office/drawing/2014/main" id="{4C992C79-55C6-2506-5F4D-E62A7B2374E2}"/>
              </a:ext>
              <a:ext uri="{C183D7F6-B498-43B3-948B-1728B52AA6E4}">
                <adec:decorative xmlns:adec="http://schemas.microsoft.com/office/drawing/2017/decorative" val="0"/>
              </a:ext>
            </a:extLst>
          </p:cNvPr>
          <p:cNvGrpSpPr/>
          <p:nvPr/>
        </p:nvGrpSpPr>
        <p:grpSpPr>
          <a:xfrm>
            <a:off x="1036615" y="332148"/>
            <a:ext cx="4721173" cy="1327060"/>
            <a:chOff x="2418848" y="1496251"/>
            <a:chExt cx="4721173" cy="1054958"/>
          </a:xfrm>
        </p:grpSpPr>
        <p:grpSp>
          <p:nvGrpSpPr>
            <p:cNvPr id="4" name="Group 3">
              <a:extLst>
                <a:ext uri="{FF2B5EF4-FFF2-40B4-BE49-F238E27FC236}">
                  <a16:creationId xmlns:a16="http://schemas.microsoft.com/office/drawing/2014/main" id="{EFC2D728-CA33-4F8F-8DBC-65B153DEB164}"/>
                </a:ext>
              </a:extLst>
            </p:cNvPr>
            <p:cNvGrpSpPr/>
            <p:nvPr/>
          </p:nvGrpSpPr>
          <p:grpSpPr>
            <a:xfrm>
              <a:off x="2418848" y="1496251"/>
              <a:ext cx="4187952" cy="1054958"/>
              <a:chOff x="1129544" y="3791395"/>
              <a:chExt cx="4187952" cy="1054958"/>
            </a:xfrm>
          </p:grpSpPr>
          <p:sp>
            <p:nvSpPr>
              <p:cNvPr id="6" name="Rectangle 5">
                <a:extLst>
                  <a:ext uri="{FF2B5EF4-FFF2-40B4-BE49-F238E27FC236}">
                    <a16:creationId xmlns:a16="http://schemas.microsoft.com/office/drawing/2014/main" id="{F277A50D-199B-B082-7F68-2DB6DFE0CA2D}"/>
                  </a:ext>
                </a:extLst>
              </p:cNvPr>
              <p:cNvSpPr/>
              <p:nvPr/>
            </p:nvSpPr>
            <p:spPr>
              <a:xfrm>
                <a:off x="1129544" y="3791395"/>
                <a:ext cx="4187952" cy="1054958"/>
              </a:xfrm>
              <a:prstGeom prst="rect">
                <a:avLst/>
              </a:prstGeom>
              <a:solidFill>
                <a:srgbClr val="A3DCFF"/>
              </a:solidFill>
              <a:ln>
                <a:noFill/>
              </a:ln>
            </p:spPr>
            <p:style>
              <a:lnRef idx="0">
                <a:scrgbClr r="0" g="0" b="0"/>
              </a:lnRef>
              <a:fillRef idx="0">
                <a:scrgbClr r="0" g="0" b="0"/>
              </a:fillRef>
              <a:effectRef idx="0">
                <a:scrgbClr r="0" g="0" b="0"/>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7" name="TextBox 6">
                <a:extLst>
                  <a:ext uri="{FF2B5EF4-FFF2-40B4-BE49-F238E27FC236}">
                    <a16:creationId xmlns:a16="http://schemas.microsoft.com/office/drawing/2014/main" id="{C5EE8A84-3E38-B823-3B66-945DFEFED0A4}"/>
                  </a:ext>
                </a:extLst>
              </p:cNvPr>
              <p:cNvSpPr txBox="1"/>
              <p:nvPr/>
            </p:nvSpPr>
            <p:spPr>
              <a:xfrm>
                <a:off x="1315293" y="3803417"/>
                <a:ext cx="3858768" cy="938607"/>
              </a:xfrm>
              <a:prstGeom prst="rect">
                <a:avLst/>
              </a:prstGeom>
              <a:noFill/>
            </p:spPr>
            <p:txBody>
              <a:bodyPr wrap="square" lIns="36000" tIns="36000" rIns="36000" bIns="36000" rtlCol="0">
                <a:spAutoFit/>
              </a:bodyPr>
              <a:lstStyle/>
              <a:p>
                <a:r>
                  <a:rPr lang="en-US" sz="1800" dirty="0"/>
                  <a:t>A timer will let you know how much time is remaining in each section of the test. It can be hidden until there are 5 minutes remaining.</a:t>
                </a:r>
              </a:p>
            </p:txBody>
          </p:sp>
        </p:grpSp>
        <p:sp>
          <p:nvSpPr>
            <p:cNvPr id="5" name="Arrow: Right 1" descr="An arrow pointing to the timer that shows how much time is remaining">
              <a:extLst>
                <a:ext uri="{FF2B5EF4-FFF2-40B4-BE49-F238E27FC236}">
                  <a16:creationId xmlns:a16="http://schemas.microsoft.com/office/drawing/2014/main" id="{ACF9F681-899C-C6E8-39F7-AC4F088F0F6B}"/>
                </a:ext>
              </a:extLst>
            </p:cNvPr>
            <p:cNvSpPr/>
            <p:nvPr/>
          </p:nvSpPr>
          <p:spPr>
            <a:xfrm>
              <a:off x="6381069" y="1803841"/>
              <a:ext cx="758952" cy="347472"/>
            </a:xfrm>
            <a:prstGeom prst="rightArrow">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55000" lnSpcReduction="20000"/>
            </a:bodyPr>
            <a:lstStyle/>
            <a:p>
              <a:pPr algn="ctr"/>
              <a:endParaRPr lang="en-US" sz="2000" b="1" dirty="0">
                <a:solidFill>
                  <a:schemeClr val="tx2"/>
                </a:solidFill>
                <a:latin typeface="+mj-lt"/>
              </a:endParaRPr>
            </a:p>
          </p:txBody>
        </p:sp>
      </p:grpSp>
    </p:spTree>
    <p:custDataLst>
      <p:tags r:id="rId1"/>
    </p:custDataLst>
    <p:extLst>
      <p:ext uri="{BB962C8B-B14F-4D97-AF65-F5344CB8AC3E}">
        <p14:creationId xmlns:p14="http://schemas.microsoft.com/office/powerpoint/2010/main" val="1052291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5F4D1-0DE6-02EF-00CC-B25F624092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64022A-1E8E-E4FC-578A-70697FF7F77C}"/>
              </a:ext>
            </a:extLst>
          </p:cNvPr>
          <p:cNvSpPr>
            <a:spLocks noGrp="1"/>
          </p:cNvSpPr>
          <p:nvPr>
            <p:ph type="title"/>
          </p:nvPr>
        </p:nvSpPr>
        <p:spPr>
          <a:xfrm>
            <a:off x="588263" y="457200"/>
            <a:ext cx="9570150" cy="553998"/>
          </a:xfrm>
        </p:spPr>
        <p:txBody>
          <a:bodyPr/>
          <a:lstStyle/>
          <a:p>
            <a:r>
              <a:rPr lang="en-US" dirty="0"/>
              <a:t>Test Day Experience - Universal Tools (2)</a:t>
            </a:r>
          </a:p>
        </p:txBody>
      </p:sp>
      <p:sp>
        <p:nvSpPr>
          <p:cNvPr id="4" name="Rectangle 3">
            <a:extLst>
              <a:ext uri="{FF2B5EF4-FFF2-40B4-BE49-F238E27FC236}">
                <a16:creationId xmlns:a16="http://schemas.microsoft.com/office/drawing/2014/main" id="{B784AE66-EC18-37D2-D0C8-7BEEB92A63BE}"/>
              </a:ext>
              <a:ext uri="{C183D7F6-B498-43B3-948B-1728B52AA6E4}">
                <adec:decorative xmlns:adec="http://schemas.microsoft.com/office/drawing/2017/decorative" val="1"/>
              </a:ext>
            </a:extLst>
          </p:cNvPr>
          <p:cNvSpPr/>
          <p:nvPr/>
        </p:nvSpPr>
        <p:spPr>
          <a:xfrm>
            <a:off x="515938" y="2477353"/>
            <a:ext cx="2588377" cy="954107"/>
          </a:xfrm>
          <a:prstGeom prst="rect">
            <a:avLst/>
          </a:prstGeom>
        </p:spPr>
        <p:txBody>
          <a:bodyPr wrap="square" lIns="0">
            <a:noAutofit/>
          </a:bodyPr>
          <a:lstStyle/>
          <a:p>
            <a:r>
              <a:rPr lang="en-US" sz="2700" b="1" dirty="0">
                <a:latin typeface="+mj-lt"/>
              </a:rPr>
              <a:t>General Tools</a:t>
            </a:r>
          </a:p>
        </p:txBody>
      </p:sp>
      <p:sp>
        <p:nvSpPr>
          <p:cNvPr id="12" name="Rectangle 11">
            <a:extLst>
              <a:ext uri="{FF2B5EF4-FFF2-40B4-BE49-F238E27FC236}">
                <a16:creationId xmlns:a16="http://schemas.microsoft.com/office/drawing/2014/main" id="{3916C52B-DCEC-1738-EA4F-861F747037FA}"/>
              </a:ext>
            </a:extLst>
          </p:cNvPr>
          <p:cNvSpPr/>
          <p:nvPr/>
        </p:nvSpPr>
        <p:spPr>
          <a:xfrm>
            <a:off x="3289579" y="1595551"/>
            <a:ext cx="2588377" cy="800219"/>
          </a:xfrm>
          <a:prstGeom prst="rect">
            <a:avLst/>
          </a:prstGeom>
        </p:spPr>
        <p:txBody>
          <a:bodyPr wrap="square" lIns="0">
            <a:spAutoFit/>
          </a:bodyPr>
          <a:lstStyle/>
          <a:p>
            <a:r>
              <a:rPr lang="en-US" sz="4600" b="1" dirty="0">
                <a:solidFill>
                  <a:srgbClr val="28369A"/>
                </a:solidFill>
                <a:latin typeface="+mj-lt"/>
              </a:rPr>
              <a:t>2</a:t>
            </a:r>
          </a:p>
        </p:txBody>
      </p:sp>
      <p:sp>
        <p:nvSpPr>
          <p:cNvPr id="5" name="Rectangle 4">
            <a:extLst>
              <a:ext uri="{FF2B5EF4-FFF2-40B4-BE49-F238E27FC236}">
                <a16:creationId xmlns:a16="http://schemas.microsoft.com/office/drawing/2014/main" id="{52D24FAA-CE28-437B-A197-17606BBC9BD6}"/>
              </a:ext>
              <a:ext uri="{C183D7F6-B498-43B3-948B-1728B52AA6E4}">
                <adec:decorative xmlns:adec="http://schemas.microsoft.com/office/drawing/2017/decorative" val="0"/>
              </a:ext>
            </a:extLst>
          </p:cNvPr>
          <p:cNvSpPr/>
          <p:nvPr/>
        </p:nvSpPr>
        <p:spPr>
          <a:xfrm>
            <a:off x="3289579" y="2477353"/>
            <a:ext cx="2588377" cy="954107"/>
          </a:xfrm>
          <a:prstGeom prst="rect">
            <a:avLst/>
          </a:prstGeom>
        </p:spPr>
        <p:txBody>
          <a:bodyPr wrap="square" lIns="0">
            <a:noAutofit/>
          </a:bodyPr>
          <a:lstStyle/>
          <a:p>
            <a:r>
              <a:rPr lang="en-US" sz="2700" b="1" dirty="0">
                <a:latin typeface="+mj-lt"/>
              </a:rPr>
              <a:t>More Menu</a:t>
            </a:r>
          </a:p>
        </p:txBody>
      </p:sp>
      <p:pic>
        <p:nvPicPr>
          <p:cNvPr id="20" name="Picture 19" descr="A screenshot showing a practice item in Bluebook and the More Menu">
            <a:extLst>
              <a:ext uri="{FF2B5EF4-FFF2-40B4-BE49-F238E27FC236}">
                <a16:creationId xmlns:a16="http://schemas.microsoft.com/office/drawing/2014/main" id="{44FB3B3D-E15E-8184-81B4-89C0FA5E369E}"/>
              </a:ext>
            </a:extLst>
          </p:cNvPr>
          <p:cNvPicPr>
            <a:picLocks noChangeAspect="1"/>
          </p:cNvPicPr>
          <p:nvPr/>
        </p:nvPicPr>
        <p:blipFill>
          <a:blip r:embed="rId3"/>
          <a:stretch>
            <a:fillRect/>
          </a:stretch>
        </p:blipFill>
        <p:spPr>
          <a:xfrm>
            <a:off x="3357456" y="3188022"/>
            <a:ext cx="2241686" cy="1242753"/>
          </a:xfrm>
          <a:prstGeom prst="rect">
            <a:avLst/>
          </a:prstGeom>
        </p:spPr>
      </p:pic>
      <p:sp>
        <p:nvSpPr>
          <p:cNvPr id="6" name="Rectangle 5">
            <a:extLst>
              <a:ext uri="{FF2B5EF4-FFF2-40B4-BE49-F238E27FC236}">
                <a16:creationId xmlns:a16="http://schemas.microsoft.com/office/drawing/2014/main" id="{4822678F-943E-71A8-EB87-6544A6483BA4}"/>
              </a:ext>
            </a:extLst>
          </p:cNvPr>
          <p:cNvSpPr/>
          <p:nvPr/>
        </p:nvSpPr>
        <p:spPr>
          <a:xfrm>
            <a:off x="3289579" y="4978064"/>
            <a:ext cx="2588378" cy="738664"/>
          </a:xfrm>
          <a:prstGeom prst="rect">
            <a:avLst/>
          </a:prstGeom>
        </p:spPr>
        <p:txBody>
          <a:bodyPr wrap="square" lIns="0">
            <a:spAutoFit/>
          </a:bodyPr>
          <a:lstStyle/>
          <a:p>
            <a:r>
              <a:rPr lang="en-US" sz="1400" dirty="0"/>
              <a:t>The More menu is available throughout the exam and offers a variety of options.</a:t>
            </a:r>
          </a:p>
        </p:txBody>
      </p:sp>
      <p:sp>
        <p:nvSpPr>
          <p:cNvPr id="7" name="Rectangle 6">
            <a:extLst>
              <a:ext uri="{FF2B5EF4-FFF2-40B4-BE49-F238E27FC236}">
                <a16:creationId xmlns:a16="http://schemas.microsoft.com/office/drawing/2014/main" id="{5C8B6309-3FC5-437A-ED7E-EFAA367D8FDE}"/>
              </a:ext>
              <a:ext uri="{C183D7F6-B498-43B3-948B-1728B52AA6E4}">
                <adec:decorative xmlns:adec="http://schemas.microsoft.com/office/drawing/2017/decorative" val="1"/>
              </a:ext>
            </a:extLst>
          </p:cNvPr>
          <p:cNvSpPr/>
          <p:nvPr/>
        </p:nvSpPr>
        <p:spPr>
          <a:xfrm>
            <a:off x="6362499" y="2477353"/>
            <a:ext cx="2588377" cy="954107"/>
          </a:xfrm>
          <a:prstGeom prst="rect">
            <a:avLst/>
          </a:prstGeom>
        </p:spPr>
        <p:txBody>
          <a:bodyPr wrap="square" lIns="0">
            <a:noAutofit/>
          </a:bodyPr>
          <a:lstStyle/>
          <a:p>
            <a:r>
              <a:rPr lang="en-US" sz="2700" b="1" dirty="0">
                <a:latin typeface="+mj-lt"/>
              </a:rPr>
              <a:t>Math</a:t>
            </a:r>
          </a:p>
        </p:txBody>
      </p:sp>
      <p:sp>
        <p:nvSpPr>
          <p:cNvPr id="8" name="Rectangle 7">
            <a:extLst>
              <a:ext uri="{FF2B5EF4-FFF2-40B4-BE49-F238E27FC236}">
                <a16:creationId xmlns:a16="http://schemas.microsoft.com/office/drawing/2014/main" id="{4417F5B4-6DB3-5EF9-0E83-282F90076AC0}"/>
              </a:ext>
              <a:ext uri="{C183D7F6-B498-43B3-948B-1728B52AA6E4}">
                <adec:decorative xmlns:adec="http://schemas.microsoft.com/office/drawing/2017/decorative" val="1"/>
              </a:ext>
            </a:extLst>
          </p:cNvPr>
          <p:cNvSpPr/>
          <p:nvPr/>
        </p:nvSpPr>
        <p:spPr>
          <a:xfrm>
            <a:off x="6362499" y="4961009"/>
            <a:ext cx="2588378" cy="523220"/>
          </a:xfrm>
          <a:prstGeom prst="rect">
            <a:avLst/>
          </a:prstGeom>
        </p:spPr>
        <p:txBody>
          <a:bodyPr wrap="square" lIns="0">
            <a:spAutoFit/>
          </a:bodyPr>
          <a:lstStyle/>
          <a:p>
            <a:r>
              <a:rPr lang="en-US" sz="1400" dirty="0"/>
              <a:t>These tools are available only in the math section.</a:t>
            </a:r>
          </a:p>
        </p:txBody>
      </p:sp>
      <p:sp>
        <p:nvSpPr>
          <p:cNvPr id="9" name="Rectangle 8">
            <a:extLst>
              <a:ext uri="{FF2B5EF4-FFF2-40B4-BE49-F238E27FC236}">
                <a16:creationId xmlns:a16="http://schemas.microsoft.com/office/drawing/2014/main" id="{24CA1980-4F12-5332-5ADD-F57D4F89DDBE}"/>
              </a:ext>
              <a:ext uri="{C183D7F6-B498-43B3-948B-1728B52AA6E4}">
                <adec:decorative xmlns:adec="http://schemas.microsoft.com/office/drawing/2017/decorative" val="1"/>
              </a:ext>
            </a:extLst>
          </p:cNvPr>
          <p:cNvSpPr/>
          <p:nvPr/>
        </p:nvSpPr>
        <p:spPr>
          <a:xfrm>
            <a:off x="9347464" y="2477353"/>
            <a:ext cx="2588377" cy="954107"/>
          </a:xfrm>
          <a:prstGeom prst="rect">
            <a:avLst/>
          </a:prstGeom>
        </p:spPr>
        <p:txBody>
          <a:bodyPr wrap="square" lIns="0">
            <a:noAutofit/>
          </a:bodyPr>
          <a:lstStyle/>
          <a:p>
            <a:r>
              <a:rPr lang="en-US" sz="2700" b="1" dirty="0">
                <a:latin typeface="+mj-lt"/>
              </a:rPr>
              <a:t>Navigation</a:t>
            </a:r>
          </a:p>
        </p:txBody>
      </p:sp>
      <p:sp>
        <p:nvSpPr>
          <p:cNvPr id="10" name="Rectangle 9">
            <a:extLst>
              <a:ext uri="{FF2B5EF4-FFF2-40B4-BE49-F238E27FC236}">
                <a16:creationId xmlns:a16="http://schemas.microsoft.com/office/drawing/2014/main" id="{D558F17B-F12A-5259-D642-00A2E27E44DA}"/>
              </a:ext>
              <a:ext uri="{C183D7F6-B498-43B3-948B-1728B52AA6E4}">
                <adec:decorative xmlns:adec="http://schemas.microsoft.com/office/drawing/2017/decorative" val="1"/>
              </a:ext>
            </a:extLst>
          </p:cNvPr>
          <p:cNvSpPr/>
          <p:nvPr/>
        </p:nvSpPr>
        <p:spPr>
          <a:xfrm>
            <a:off x="9347464" y="4955544"/>
            <a:ext cx="2194560" cy="954107"/>
          </a:xfrm>
          <a:prstGeom prst="rect">
            <a:avLst/>
          </a:prstGeom>
        </p:spPr>
        <p:txBody>
          <a:bodyPr wrap="square" lIns="0">
            <a:spAutoFit/>
          </a:bodyPr>
          <a:lstStyle/>
          <a:p>
            <a:r>
              <a:rPr lang="en-US" sz="1400" dirty="0"/>
              <a:t>You can review questions skipped or marked for review and navigate to any question in the section.</a:t>
            </a:r>
          </a:p>
        </p:txBody>
      </p:sp>
      <p:sp>
        <p:nvSpPr>
          <p:cNvPr id="11" name="Rectangle 10">
            <a:extLst>
              <a:ext uri="{FF2B5EF4-FFF2-40B4-BE49-F238E27FC236}">
                <a16:creationId xmlns:a16="http://schemas.microsoft.com/office/drawing/2014/main" id="{60B5F431-A758-1B68-B5AB-42436E064C60}"/>
              </a:ext>
              <a:ext uri="{C183D7F6-B498-43B3-948B-1728B52AA6E4}">
                <adec:decorative xmlns:adec="http://schemas.microsoft.com/office/drawing/2017/decorative" val="1"/>
              </a:ext>
            </a:extLst>
          </p:cNvPr>
          <p:cNvSpPr/>
          <p:nvPr/>
        </p:nvSpPr>
        <p:spPr>
          <a:xfrm>
            <a:off x="484665" y="1595551"/>
            <a:ext cx="2588377" cy="800219"/>
          </a:xfrm>
          <a:prstGeom prst="rect">
            <a:avLst/>
          </a:prstGeom>
        </p:spPr>
        <p:txBody>
          <a:bodyPr wrap="square" lIns="0">
            <a:spAutoFit/>
          </a:bodyPr>
          <a:lstStyle/>
          <a:p>
            <a:r>
              <a:rPr lang="en-US" sz="4600" b="1" dirty="0">
                <a:solidFill>
                  <a:srgbClr val="28369A"/>
                </a:solidFill>
                <a:latin typeface="+mj-lt"/>
              </a:rPr>
              <a:t>1</a:t>
            </a:r>
          </a:p>
        </p:txBody>
      </p:sp>
      <p:sp>
        <p:nvSpPr>
          <p:cNvPr id="13" name="Rectangle 12">
            <a:extLst>
              <a:ext uri="{FF2B5EF4-FFF2-40B4-BE49-F238E27FC236}">
                <a16:creationId xmlns:a16="http://schemas.microsoft.com/office/drawing/2014/main" id="{0D212C93-FC7B-8B05-C053-CFF20023B568}"/>
              </a:ext>
              <a:ext uri="{C183D7F6-B498-43B3-948B-1728B52AA6E4}">
                <adec:decorative xmlns:adec="http://schemas.microsoft.com/office/drawing/2017/decorative" val="1"/>
              </a:ext>
            </a:extLst>
          </p:cNvPr>
          <p:cNvSpPr/>
          <p:nvPr/>
        </p:nvSpPr>
        <p:spPr>
          <a:xfrm>
            <a:off x="6362499" y="1595551"/>
            <a:ext cx="2588377" cy="800219"/>
          </a:xfrm>
          <a:prstGeom prst="rect">
            <a:avLst/>
          </a:prstGeom>
        </p:spPr>
        <p:txBody>
          <a:bodyPr wrap="square" lIns="0">
            <a:spAutoFit/>
          </a:bodyPr>
          <a:lstStyle/>
          <a:p>
            <a:r>
              <a:rPr lang="en-US" sz="4600" b="1" dirty="0">
                <a:solidFill>
                  <a:srgbClr val="28369A"/>
                </a:solidFill>
                <a:latin typeface="+mj-lt"/>
              </a:rPr>
              <a:t>3</a:t>
            </a:r>
          </a:p>
        </p:txBody>
      </p:sp>
      <p:sp>
        <p:nvSpPr>
          <p:cNvPr id="14" name="Rectangle 13">
            <a:extLst>
              <a:ext uri="{FF2B5EF4-FFF2-40B4-BE49-F238E27FC236}">
                <a16:creationId xmlns:a16="http://schemas.microsoft.com/office/drawing/2014/main" id="{A48A737D-6AD0-C24C-56CE-95F327E33D52}"/>
              </a:ext>
              <a:ext uri="{C183D7F6-B498-43B3-948B-1728B52AA6E4}">
                <adec:decorative xmlns:adec="http://schemas.microsoft.com/office/drawing/2017/decorative" val="1"/>
              </a:ext>
            </a:extLst>
          </p:cNvPr>
          <p:cNvSpPr/>
          <p:nvPr/>
        </p:nvSpPr>
        <p:spPr>
          <a:xfrm>
            <a:off x="9347464" y="1595551"/>
            <a:ext cx="2588377" cy="800219"/>
          </a:xfrm>
          <a:prstGeom prst="rect">
            <a:avLst/>
          </a:prstGeom>
        </p:spPr>
        <p:txBody>
          <a:bodyPr wrap="square" lIns="0">
            <a:spAutoFit/>
          </a:bodyPr>
          <a:lstStyle/>
          <a:p>
            <a:r>
              <a:rPr lang="en-US" sz="4600" b="1" dirty="0">
                <a:solidFill>
                  <a:srgbClr val="28369A"/>
                </a:solidFill>
                <a:latin typeface="+mj-lt"/>
              </a:rPr>
              <a:t>4</a:t>
            </a:r>
          </a:p>
        </p:txBody>
      </p:sp>
      <p:pic>
        <p:nvPicPr>
          <p:cNvPr id="19" name="Picture 18">
            <a:hlinkClick r:id="rId4" action="ppaction://hlinksldjump"/>
            <a:extLst>
              <a:ext uri="{FF2B5EF4-FFF2-40B4-BE49-F238E27FC236}">
                <a16:creationId xmlns:a16="http://schemas.microsoft.com/office/drawing/2014/main" id="{C692C018-EC4C-1F68-FB05-72069E18EB5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52963" y="3188022"/>
            <a:ext cx="2286000" cy="1312062"/>
          </a:xfrm>
          <a:prstGeom prst="rect">
            <a:avLst/>
          </a:prstGeom>
        </p:spPr>
      </p:pic>
      <p:pic>
        <p:nvPicPr>
          <p:cNvPr id="21" name="Picture 20">
            <a:extLst>
              <a:ext uri="{FF2B5EF4-FFF2-40B4-BE49-F238E27FC236}">
                <a16:creationId xmlns:a16="http://schemas.microsoft.com/office/drawing/2014/main" id="{D1A11E1A-0EB9-C89F-2AB1-2DD7AE61894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362499" y="3188022"/>
            <a:ext cx="2286000" cy="1313156"/>
          </a:xfrm>
          <a:prstGeom prst="rect">
            <a:avLst/>
          </a:prstGeom>
        </p:spPr>
      </p:pic>
      <p:pic>
        <p:nvPicPr>
          <p:cNvPr id="22" name="Picture 21">
            <a:extLst>
              <a:ext uri="{FF2B5EF4-FFF2-40B4-BE49-F238E27FC236}">
                <a16:creationId xmlns:a16="http://schemas.microsoft.com/office/drawing/2014/main" id="{49568936-106B-7596-980C-5FEA8CA1B73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347464" y="3188022"/>
            <a:ext cx="2194560" cy="1414046"/>
          </a:xfrm>
          <a:prstGeom prst="rect">
            <a:avLst/>
          </a:prstGeom>
        </p:spPr>
      </p:pic>
      <p:sp>
        <p:nvSpPr>
          <p:cNvPr id="28" name="Rectangle 27">
            <a:extLst>
              <a:ext uri="{FF2B5EF4-FFF2-40B4-BE49-F238E27FC236}">
                <a16:creationId xmlns:a16="http://schemas.microsoft.com/office/drawing/2014/main" id="{7E6F4E91-D76A-1ECD-75F6-34FB2028C6EA}"/>
              </a:ext>
              <a:ext uri="{C183D7F6-B498-43B3-948B-1728B52AA6E4}">
                <adec:decorative xmlns:adec="http://schemas.microsoft.com/office/drawing/2017/decorative" val="1"/>
              </a:ext>
            </a:extLst>
          </p:cNvPr>
          <p:cNvSpPr/>
          <p:nvPr/>
        </p:nvSpPr>
        <p:spPr>
          <a:xfrm>
            <a:off x="375444" y="4978066"/>
            <a:ext cx="2588378" cy="523220"/>
          </a:xfrm>
          <a:prstGeom prst="rect">
            <a:avLst/>
          </a:prstGeom>
        </p:spPr>
        <p:txBody>
          <a:bodyPr wrap="square" lIns="0">
            <a:spAutoFit/>
          </a:bodyPr>
          <a:lstStyle/>
          <a:p>
            <a:r>
              <a:rPr lang="en-US" sz="1400" dirty="0"/>
              <a:t>There are several general tools available to all students. </a:t>
            </a:r>
          </a:p>
        </p:txBody>
      </p:sp>
      <p:sp>
        <p:nvSpPr>
          <p:cNvPr id="23" name="Rectangle 22">
            <a:extLst>
              <a:ext uri="{FF2B5EF4-FFF2-40B4-BE49-F238E27FC236}">
                <a16:creationId xmlns:a16="http://schemas.microsoft.com/office/drawing/2014/main" id="{1964B9ED-0DCE-3EA8-4FC4-CFA0689BD88F}"/>
              </a:ext>
              <a:ext uri="{C183D7F6-B498-43B3-948B-1728B52AA6E4}">
                <adec:decorative xmlns:adec="http://schemas.microsoft.com/office/drawing/2017/decorative" val="1"/>
              </a:ext>
            </a:extLst>
          </p:cNvPr>
          <p:cNvSpPr/>
          <p:nvPr/>
        </p:nvSpPr>
        <p:spPr>
          <a:xfrm>
            <a:off x="256159" y="1318063"/>
            <a:ext cx="2731043" cy="4846320"/>
          </a:xfrm>
          <a:prstGeom prst="rect">
            <a:avLst/>
          </a:prstGeom>
          <a:solidFill>
            <a:srgbClr val="F5F7FC">
              <a:alpha val="85567"/>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3" name="Rectangle 2">
            <a:extLst>
              <a:ext uri="{FF2B5EF4-FFF2-40B4-BE49-F238E27FC236}">
                <a16:creationId xmlns:a16="http://schemas.microsoft.com/office/drawing/2014/main" id="{68D04501-2257-8A14-5235-0D9F50EED9BC}"/>
              </a:ext>
              <a:ext uri="{C183D7F6-B498-43B3-948B-1728B52AA6E4}">
                <adec:decorative xmlns:adec="http://schemas.microsoft.com/office/drawing/2017/decorative" val="1"/>
              </a:ext>
            </a:extLst>
          </p:cNvPr>
          <p:cNvSpPr/>
          <p:nvPr/>
        </p:nvSpPr>
        <p:spPr>
          <a:xfrm>
            <a:off x="5969396" y="1318063"/>
            <a:ext cx="5826364" cy="4846320"/>
          </a:xfrm>
          <a:prstGeom prst="rect">
            <a:avLst/>
          </a:prstGeom>
          <a:solidFill>
            <a:srgbClr val="F5F7FC">
              <a:alpha val="85567"/>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Tree>
    <p:custDataLst>
      <p:tags r:id="rId1"/>
    </p:custDataLst>
    <p:extLst>
      <p:ext uri="{BB962C8B-B14F-4D97-AF65-F5344CB8AC3E}">
        <p14:creationId xmlns:p14="http://schemas.microsoft.com/office/powerpoint/2010/main" val="3069136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19A77D8-DDE3-4BD3-1845-B83DF1DB2B8B}"/>
              </a:ext>
            </a:extLst>
          </p:cNvPr>
          <p:cNvSpPr>
            <a:spLocks noGrp="1"/>
          </p:cNvSpPr>
          <p:nvPr>
            <p:ph type="title" idx="4294967295"/>
          </p:nvPr>
        </p:nvSpPr>
        <p:spPr>
          <a:xfrm>
            <a:off x="588263" y="-553998"/>
            <a:ext cx="11018520" cy="553998"/>
          </a:xfrm>
        </p:spPr>
        <p:txBody>
          <a:bodyPr vert="horz" wrap="square" lIns="0" tIns="0" rIns="0" bIns="0" rtlCol="0" anchor="b">
            <a:noAutofit/>
          </a:bodyPr>
          <a:lstStyle/>
          <a:p>
            <a:r>
              <a:rPr lang="en-US" dirty="0"/>
              <a:t>More Menu</a:t>
            </a:r>
          </a:p>
        </p:txBody>
      </p:sp>
      <p:pic>
        <p:nvPicPr>
          <p:cNvPr id="2" name="Picture 1" descr="A screenshot showing a practice item in Bluebook and the More Menu">
            <a:extLst>
              <a:ext uri="{FF2B5EF4-FFF2-40B4-BE49-F238E27FC236}">
                <a16:creationId xmlns:a16="http://schemas.microsoft.com/office/drawing/2014/main" id="{3682CD62-9ED5-C634-7555-EDEDC4936CD7}"/>
              </a:ext>
            </a:extLst>
          </p:cNvPr>
          <p:cNvPicPr>
            <a:picLocks noChangeAspect="1"/>
          </p:cNvPicPr>
          <p:nvPr/>
        </p:nvPicPr>
        <p:blipFill>
          <a:blip r:embed="rId3"/>
          <a:stretch>
            <a:fillRect/>
          </a:stretch>
        </p:blipFill>
        <p:spPr>
          <a:xfrm>
            <a:off x="581139" y="381664"/>
            <a:ext cx="11116087" cy="6162571"/>
          </a:xfrm>
          <a:prstGeom prst="rect">
            <a:avLst/>
          </a:prstGeom>
        </p:spPr>
      </p:pic>
      <p:grpSp>
        <p:nvGrpSpPr>
          <p:cNvPr id="3" name="Group 2" descr="The More menu, available throughout the exam, offers a variety of supports, shown here.">
            <a:extLst>
              <a:ext uri="{FF2B5EF4-FFF2-40B4-BE49-F238E27FC236}">
                <a16:creationId xmlns:a16="http://schemas.microsoft.com/office/drawing/2014/main" id="{9B05CE43-A182-0F15-51D8-AEBEC95BA717}"/>
              </a:ext>
              <a:ext uri="{C183D7F6-B498-43B3-948B-1728B52AA6E4}">
                <adec:decorative xmlns:adec="http://schemas.microsoft.com/office/drawing/2017/decorative" val="0"/>
              </a:ext>
            </a:extLst>
          </p:cNvPr>
          <p:cNvGrpSpPr/>
          <p:nvPr/>
        </p:nvGrpSpPr>
        <p:grpSpPr>
          <a:xfrm>
            <a:off x="5956964" y="637650"/>
            <a:ext cx="4187952" cy="1042737"/>
            <a:chOff x="1508760" y="3611562"/>
            <a:chExt cx="4187952" cy="1106079"/>
          </a:xfrm>
        </p:grpSpPr>
        <p:sp>
          <p:nvSpPr>
            <p:cNvPr id="4" name="Rectangle 3">
              <a:extLst>
                <a:ext uri="{FF2B5EF4-FFF2-40B4-BE49-F238E27FC236}">
                  <a16:creationId xmlns:a16="http://schemas.microsoft.com/office/drawing/2014/main" id="{C429222F-C28C-3928-6A4E-B07DAF3DC089}"/>
                </a:ext>
              </a:extLst>
            </p:cNvPr>
            <p:cNvSpPr/>
            <p:nvPr/>
          </p:nvSpPr>
          <p:spPr>
            <a:xfrm>
              <a:off x="1508760" y="3611562"/>
              <a:ext cx="4187952" cy="1106079"/>
            </a:xfrm>
            <a:prstGeom prst="rect">
              <a:avLst/>
            </a:prstGeom>
            <a:solidFill>
              <a:srgbClr val="A3DCFF"/>
            </a:solidFill>
            <a:ln>
              <a:noFill/>
            </a:ln>
          </p:spPr>
          <p:style>
            <a:lnRef idx="0">
              <a:scrgbClr r="0" g="0" b="0"/>
            </a:lnRef>
            <a:fillRef idx="0">
              <a:scrgbClr r="0" g="0" b="0"/>
            </a:fillRef>
            <a:effectRef idx="0">
              <a:scrgbClr r="0" g="0" b="0"/>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5" name="TextBox 4">
              <a:extLst>
                <a:ext uri="{FF2B5EF4-FFF2-40B4-BE49-F238E27FC236}">
                  <a16:creationId xmlns:a16="http://schemas.microsoft.com/office/drawing/2014/main" id="{2E539666-1791-5701-BD64-2785F5850C03}"/>
                </a:ext>
              </a:extLst>
            </p:cNvPr>
            <p:cNvSpPr txBox="1"/>
            <p:nvPr/>
          </p:nvSpPr>
          <p:spPr>
            <a:xfrm>
              <a:off x="1655064" y="3721608"/>
              <a:ext cx="3858768" cy="996033"/>
            </a:xfrm>
            <a:prstGeom prst="rect">
              <a:avLst/>
            </a:prstGeom>
            <a:noFill/>
          </p:spPr>
          <p:txBody>
            <a:bodyPr wrap="square" lIns="36000" tIns="36000" rIns="36000" bIns="36000" rtlCol="0">
              <a:spAutoFit/>
            </a:bodyPr>
            <a:lstStyle/>
            <a:p>
              <a:r>
                <a:rPr lang="en-US" sz="1800" dirty="0"/>
                <a:t>The More menu, available throughout the exam, offers a variety of supports, shown here.</a:t>
              </a:r>
            </a:p>
          </p:txBody>
        </p:sp>
      </p:grpSp>
      <p:sp>
        <p:nvSpPr>
          <p:cNvPr id="7" name="Arrow: Right 1" descr="An arrow pointing to the More menu">
            <a:extLst>
              <a:ext uri="{FF2B5EF4-FFF2-40B4-BE49-F238E27FC236}">
                <a16:creationId xmlns:a16="http://schemas.microsoft.com/office/drawing/2014/main" id="{B003DB37-A85B-2943-1682-6FA7348A486B}"/>
              </a:ext>
            </a:extLst>
          </p:cNvPr>
          <p:cNvSpPr/>
          <p:nvPr/>
        </p:nvSpPr>
        <p:spPr>
          <a:xfrm>
            <a:off x="9962036" y="940471"/>
            <a:ext cx="758952" cy="437094"/>
          </a:xfrm>
          <a:prstGeom prst="rightArrow">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55000" lnSpcReduction="20000"/>
          </a:bodyPr>
          <a:lstStyle/>
          <a:p>
            <a:pPr algn="ctr"/>
            <a:endParaRPr lang="en-US" sz="2000" b="1" dirty="0">
              <a:solidFill>
                <a:schemeClr val="tx2"/>
              </a:solidFill>
              <a:latin typeface="+mj-lt"/>
            </a:endParaRPr>
          </a:p>
        </p:txBody>
      </p:sp>
    </p:spTree>
    <p:custDataLst>
      <p:tags r:id="rId1"/>
    </p:custDataLst>
    <p:extLst>
      <p:ext uri="{BB962C8B-B14F-4D97-AF65-F5344CB8AC3E}">
        <p14:creationId xmlns:p14="http://schemas.microsoft.com/office/powerpoint/2010/main" val="1526327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AED0F-C747-4856-5AFE-E3E2AEE4A3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55C8F-CEE2-6D4D-1A95-81141777AE3D}"/>
              </a:ext>
            </a:extLst>
          </p:cNvPr>
          <p:cNvSpPr>
            <a:spLocks noGrp="1"/>
          </p:cNvSpPr>
          <p:nvPr>
            <p:ph type="title"/>
          </p:nvPr>
        </p:nvSpPr>
        <p:spPr>
          <a:xfrm>
            <a:off x="588263" y="457200"/>
            <a:ext cx="9570150" cy="553998"/>
          </a:xfrm>
        </p:spPr>
        <p:txBody>
          <a:bodyPr/>
          <a:lstStyle/>
          <a:p>
            <a:r>
              <a:rPr lang="en-US" dirty="0"/>
              <a:t>Test Day Experience - Universal Tools (3)</a:t>
            </a:r>
          </a:p>
        </p:txBody>
      </p:sp>
      <p:sp>
        <p:nvSpPr>
          <p:cNvPr id="4" name="Rectangle 3">
            <a:extLst>
              <a:ext uri="{FF2B5EF4-FFF2-40B4-BE49-F238E27FC236}">
                <a16:creationId xmlns:a16="http://schemas.microsoft.com/office/drawing/2014/main" id="{FD2DCD0C-2E73-C581-DAEC-2CF9D467177D}"/>
              </a:ext>
              <a:ext uri="{C183D7F6-B498-43B3-948B-1728B52AA6E4}">
                <adec:decorative xmlns:adec="http://schemas.microsoft.com/office/drawing/2017/decorative" val="1"/>
              </a:ext>
            </a:extLst>
          </p:cNvPr>
          <p:cNvSpPr/>
          <p:nvPr/>
        </p:nvSpPr>
        <p:spPr>
          <a:xfrm>
            <a:off x="515938" y="2477353"/>
            <a:ext cx="2588377" cy="954107"/>
          </a:xfrm>
          <a:prstGeom prst="rect">
            <a:avLst/>
          </a:prstGeom>
        </p:spPr>
        <p:txBody>
          <a:bodyPr wrap="square" lIns="0">
            <a:noAutofit/>
          </a:bodyPr>
          <a:lstStyle/>
          <a:p>
            <a:r>
              <a:rPr lang="en-US" sz="2700" b="1" dirty="0">
                <a:latin typeface="+mj-lt"/>
              </a:rPr>
              <a:t>General Tools</a:t>
            </a:r>
          </a:p>
        </p:txBody>
      </p:sp>
      <p:sp>
        <p:nvSpPr>
          <p:cNvPr id="5" name="Rectangle 4">
            <a:extLst>
              <a:ext uri="{FF2B5EF4-FFF2-40B4-BE49-F238E27FC236}">
                <a16:creationId xmlns:a16="http://schemas.microsoft.com/office/drawing/2014/main" id="{5B448D9E-28A7-0779-845C-E06966129B40}"/>
              </a:ext>
              <a:ext uri="{C183D7F6-B498-43B3-948B-1728B52AA6E4}">
                <adec:decorative xmlns:adec="http://schemas.microsoft.com/office/drawing/2017/decorative" val="1"/>
              </a:ext>
            </a:extLst>
          </p:cNvPr>
          <p:cNvSpPr/>
          <p:nvPr/>
        </p:nvSpPr>
        <p:spPr>
          <a:xfrm>
            <a:off x="3289579" y="2477353"/>
            <a:ext cx="2588377" cy="954107"/>
          </a:xfrm>
          <a:prstGeom prst="rect">
            <a:avLst/>
          </a:prstGeom>
        </p:spPr>
        <p:txBody>
          <a:bodyPr wrap="square" lIns="0">
            <a:noAutofit/>
          </a:bodyPr>
          <a:lstStyle/>
          <a:p>
            <a:r>
              <a:rPr lang="en-US" sz="2700" b="1" dirty="0">
                <a:latin typeface="+mj-lt"/>
              </a:rPr>
              <a:t>More Menu</a:t>
            </a:r>
          </a:p>
        </p:txBody>
      </p:sp>
      <p:sp>
        <p:nvSpPr>
          <p:cNvPr id="6" name="Rectangle 5">
            <a:extLst>
              <a:ext uri="{FF2B5EF4-FFF2-40B4-BE49-F238E27FC236}">
                <a16:creationId xmlns:a16="http://schemas.microsoft.com/office/drawing/2014/main" id="{6EA5830A-38E7-7A41-A1FB-D85AE1332F62}"/>
              </a:ext>
              <a:ext uri="{C183D7F6-B498-43B3-948B-1728B52AA6E4}">
                <adec:decorative xmlns:adec="http://schemas.microsoft.com/office/drawing/2017/decorative" val="1"/>
              </a:ext>
            </a:extLst>
          </p:cNvPr>
          <p:cNvSpPr/>
          <p:nvPr/>
        </p:nvSpPr>
        <p:spPr>
          <a:xfrm>
            <a:off x="3289579" y="4978064"/>
            <a:ext cx="2588378" cy="738664"/>
          </a:xfrm>
          <a:prstGeom prst="rect">
            <a:avLst/>
          </a:prstGeom>
        </p:spPr>
        <p:txBody>
          <a:bodyPr wrap="square" lIns="0">
            <a:spAutoFit/>
          </a:bodyPr>
          <a:lstStyle/>
          <a:p>
            <a:r>
              <a:rPr lang="en-US" sz="1400" dirty="0"/>
              <a:t>The More menu is available throughout the exam and offers a variety of options.</a:t>
            </a:r>
          </a:p>
        </p:txBody>
      </p:sp>
      <p:sp>
        <p:nvSpPr>
          <p:cNvPr id="13" name="Rectangle 12">
            <a:extLst>
              <a:ext uri="{FF2B5EF4-FFF2-40B4-BE49-F238E27FC236}">
                <a16:creationId xmlns:a16="http://schemas.microsoft.com/office/drawing/2014/main" id="{B480CBE7-F1E8-6F26-045D-3BBD6430225E}"/>
              </a:ext>
              <a:ext uri="{C183D7F6-B498-43B3-948B-1728B52AA6E4}">
                <adec:decorative xmlns:adec="http://schemas.microsoft.com/office/drawing/2017/decorative" val="0"/>
              </a:ext>
            </a:extLst>
          </p:cNvPr>
          <p:cNvSpPr/>
          <p:nvPr/>
        </p:nvSpPr>
        <p:spPr>
          <a:xfrm>
            <a:off x="6362499" y="1595551"/>
            <a:ext cx="2588377" cy="800219"/>
          </a:xfrm>
          <a:prstGeom prst="rect">
            <a:avLst/>
          </a:prstGeom>
        </p:spPr>
        <p:txBody>
          <a:bodyPr wrap="square" lIns="0">
            <a:spAutoFit/>
          </a:bodyPr>
          <a:lstStyle/>
          <a:p>
            <a:r>
              <a:rPr lang="en-US" sz="4600" b="1" dirty="0">
                <a:solidFill>
                  <a:srgbClr val="28369A"/>
                </a:solidFill>
                <a:latin typeface="+mj-lt"/>
              </a:rPr>
              <a:t>3</a:t>
            </a:r>
          </a:p>
        </p:txBody>
      </p:sp>
      <p:sp>
        <p:nvSpPr>
          <p:cNvPr id="7" name="Rectangle 6">
            <a:extLst>
              <a:ext uri="{FF2B5EF4-FFF2-40B4-BE49-F238E27FC236}">
                <a16:creationId xmlns:a16="http://schemas.microsoft.com/office/drawing/2014/main" id="{8FF1AB63-5507-28D0-B58E-2B3DA87B2941}"/>
              </a:ext>
            </a:extLst>
          </p:cNvPr>
          <p:cNvSpPr/>
          <p:nvPr/>
        </p:nvSpPr>
        <p:spPr>
          <a:xfrm>
            <a:off x="6362499" y="2477353"/>
            <a:ext cx="2588377" cy="954107"/>
          </a:xfrm>
          <a:prstGeom prst="rect">
            <a:avLst/>
          </a:prstGeom>
        </p:spPr>
        <p:txBody>
          <a:bodyPr wrap="square" lIns="0">
            <a:noAutofit/>
          </a:bodyPr>
          <a:lstStyle/>
          <a:p>
            <a:r>
              <a:rPr lang="en-US" sz="2700" b="1" dirty="0">
                <a:latin typeface="+mj-lt"/>
              </a:rPr>
              <a:t>Math</a:t>
            </a:r>
          </a:p>
        </p:txBody>
      </p:sp>
      <p:pic>
        <p:nvPicPr>
          <p:cNvPr id="21" name="Picture 20" descr="A screenshot showing a Math practice item in Bluebook">
            <a:extLst>
              <a:ext uri="{FF2B5EF4-FFF2-40B4-BE49-F238E27FC236}">
                <a16:creationId xmlns:a16="http://schemas.microsoft.com/office/drawing/2014/main" id="{3A157992-0606-5056-277D-8F2EBF6EB685}"/>
              </a:ext>
            </a:extLst>
          </p:cNvPr>
          <p:cNvPicPr>
            <a:picLocks noChangeAspect="1"/>
          </p:cNvPicPr>
          <p:nvPr/>
        </p:nvPicPr>
        <p:blipFill>
          <a:blip r:embed="rId3"/>
          <a:stretch>
            <a:fillRect/>
          </a:stretch>
        </p:blipFill>
        <p:spPr>
          <a:xfrm>
            <a:off x="6420519" y="3188022"/>
            <a:ext cx="2169959" cy="1313156"/>
          </a:xfrm>
          <a:prstGeom prst="rect">
            <a:avLst/>
          </a:prstGeom>
        </p:spPr>
      </p:pic>
      <p:sp>
        <p:nvSpPr>
          <p:cNvPr id="8" name="Rectangle 7">
            <a:extLst>
              <a:ext uri="{FF2B5EF4-FFF2-40B4-BE49-F238E27FC236}">
                <a16:creationId xmlns:a16="http://schemas.microsoft.com/office/drawing/2014/main" id="{F304C023-D928-9857-45E1-14E8AB827988}"/>
              </a:ext>
              <a:ext uri="{C183D7F6-B498-43B3-948B-1728B52AA6E4}">
                <adec:decorative xmlns:adec="http://schemas.microsoft.com/office/drawing/2017/decorative" val="0"/>
              </a:ext>
            </a:extLst>
          </p:cNvPr>
          <p:cNvSpPr/>
          <p:nvPr/>
        </p:nvSpPr>
        <p:spPr>
          <a:xfrm>
            <a:off x="6362499" y="4961009"/>
            <a:ext cx="2588378" cy="523220"/>
          </a:xfrm>
          <a:prstGeom prst="rect">
            <a:avLst/>
          </a:prstGeom>
        </p:spPr>
        <p:txBody>
          <a:bodyPr wrap="square" lIns="0">
            <a:spAutoFit/>
          </a:bodyPr>
          <a:lstStyle/>
          <a:p>
            <a:r>
              <a:rPr lang="en-US" sz="1400" dirty="0"/>
              <a:t>These tools are available only in the math section.</a:t>
            </a:r>
          </a:p>
        </p:txBody>
      </p:sp>
      <p:sp>
        <p:nvSpPr>
          <p:cNvPr id="9" name="Rectangle 8">
            <a:extLst>
              <a:ext uri="{FF2B5EF4-FFF2-40B4-BE49-F238E27FC236}">
                <a16:creationId xmlns:a16="http://schemas.microsoft.com/office/drawing/2014/main" id="{99658C01-5ACB-92F3-F55B-E3B1BF553EFD}"/>
              </a:ext>
              <a:ext uri="{C183D7F6-B498-43B3-948B-1728B52AA6E4}">
                <adec:decorative xmlns:adec="http://schemas.microsoft.com/office/drawing/2017/decorative" val="1"/>
              </a:ext>
            </a:extLst>
          </p:cNvPr>
          <p:cNvSpPr/>
          <p:nvPr/>
        </p:nvSpPr>
        <p:spPr>
          <a:xfrm>
            <a:off x="9347464" y="2477353"/>
            <a:ext cx="2588377" cy="954107"/>
          </a:xfrm>
          <a:prstGeom prst="rect">
            <a:avLst/>
          </a:prstGeom>
        </p:spPr>
        <p:txBody>
          <a:bodyPr wrap="square" lIns="0">
            <a:noAutofit/>
          </a:bodyPr>
          <a:lstStyle/>
          <a:p>
            <a:r>
              <a:rPr lang="en-US" sz="2700" b="1" dirty="0">
                <a:latin typeface="+mj-lt"/>
              </a:rPr>
              <a:t>Navigation</a:t>
            </a:r>
          </a:p>
        </p:txBody>
      </p:sp>
      <p:sp>
        <p:nvSpPr>
          <p:cNvPr id="10" name="Rectangle 9">
            <a:extLst>
              <a:ext uri="{FF2B5EF4-FFF2-40B4-BE49-F238E27FC236}">
                <a16:creationId xmlns:a16="http://schemas.microsoft.com/office/drawing/2014/main" id="{DACDF4B2-9A69-D056-0678-CB88FC829B9B}"/>
              </a:ext>
              <a:ext uri="{C183D7F6-B498-43B3-948B-1728B52AA6E4}">
                <adec:decorative xmlns:adec="http://schemas.microsoft.com/office/drawing/2017/decorative" val="1"/>
              </a:ext>
            </a:extLst>
          </p:cNvPr>
          <p:cNvSpPr/>
          <p:nvPr/>
        </p:nvSpPr>
        <p:spPr>
          <a:xfrm>
            <a:off x="9347464" y="4955544"/>
            <a:ext cx="2194560" cy="954107"/>
          </a:xfrm>
          <a:prstGeom prst="rect">
            <a:avLst/>
          </a:prstGeom>
        </p:spPr>
        <p:txBody>
          <a:bodyPr wrap="square" lIns="0">
            <a:spAutoFit/>
          </a:bodyPr>
          <a:lstStyle/>
          <a:p>
            <a:r>
              <a:rPr lang="en-US" sz="1400" dirty="0"/>
              <a:t>You can review questions skipped or marked for review and navigate to any question in the section.</a:t>
            </a:r>
          </a:p>
        </p:txBody>
      </p:sp>
      <p:sp>
        <p:nvSpPr>
          <p:cNvPr id="11" name="Rectangle 10">
            <a:extLst>
              <a:ext uri="{FF2B5EF4-FFF2-40B4-BE49-F238E27FC236}">
                <a16:creationId xmlns:a16="http://schemas.microsoft.com/office/drawing/2014/main" id="{6FB810CD-D9D7-4034-FA6B-3B366F52E6C3}"/>
              </a:ext>
              <a:ext uri="{C183D7F6-B498-43B3-948B-1728B52AA6E4}">
                <adec:decorative xmlns:adec="http://schemas.microsoft.com/office/drawing/2017/decorative" val="1"/>
              </a:ext>
            </a:extLst>
          </p:cNvPr>
          <p:cNvSpPr/>
          <p:nvPr/>
        </p:nvSpPr>
        <p:spPr>
          <a:xfrm>
            <a:off x="484665" y="1595551"/>
            <a:ext cx="2588377" cy="800219"/>
          </a:xfrm>
          <a:prstGeom prst="rect">
            <a:avLst/>
          </a:prstGeom>
        </p:spPr>
        <p:txBody>
          <a:bodyPr wrap="square" lIns="0">
            <a:spAutoFit/>
          </a:bodyPr>
          <a:lstStyle/>
          <a:p>
            <a:r>
              <a:rPr lang="en-US" sz="4600" b="1" dirty="0">
                <a:solidFill>
                  <a:srgbClr val="28369A"/>
                </a:solidFill>
                <a:latin typeface="+mj-lt"/>
              </a:rPr>
              <a:t>1</a:t>
            </a:r>
          </a:p>
        </p:txBody>
      </p:sp>
      <p:sp>
        <p:nvSpPr>
          <p:cNvPr id="12" name="Rectangle 11">
            <a:extLst>
              <a:ext uri="{FF2B5EF4-FFF2-40B4-BE49-F238E27FC236}">
                <a16:creationId xmlns:a16="http://schemas.microsoft.com/office/drawing/2014/main" id="{2CB93D29-8DC9-7E7F-1D28-ECE76B875900}"/>
              </a:ext>
              <a:ext uri="{C183D7F6-B498-43B3-948B-1728B52AA6E4}">
                <adec:decorative xmlns:adec="http://schemas.microsoft.com/office/drawing/2017/decorative" val="1"/>
              </a:ext>
            </a:extLst>
          </p:cNvPr>
          <p:cNvSpPr/>
          <p:nvPr/>
        </p:nvSpPr>
        <p:spPr>
          <a:xfrm>
            <a:off x="3289579" y="1595551"/>
            <a:ext cx="2588377" cy="800219"/>
          </a:xfrm>
          <a:prstGeom prst="rect">
            <a:avLst/>
          </a:prstGeom>
        </p:spPr>
        <p:txBody>
          <a:bodyPr wrap="square" lIns="0">
            <a:spAutoFit/>
          </a:bodyPr>
          <a:lstStyle/>
          <a:p>
            <a:r>
              <a:rPr lang="en-US" sz="4600" b="1" dirty="0">
                <a:solidFill>
                  <a:srgbClr val="28369A"/>
                </a:solidFill>
                <a:latin typeface="+mj-lt"/>
              </a:rPr>
              <a:t>2</a:t>
            </a:r>
          </a:p>
        </p:txBody>
      </p:sp>
      <p:sp>
        <p:nvSpPr>
          <p:cNvPr id="14" name="Rectangle 13">
            <a:extLst>
              <a:ext uri="{FF2B5EF4-FFF2-40B4-BE49-F238E27FC236}">
                <a16:creationId xmlns:a16="http://schemas.microsoft.com/office/drawing/2014/main" id="{A8F54C03-6104-A744-3AC3-B055E5137C22}"/>
              </a:ext>
              <a:ext uri="{C183D7F6-B498-43B3-948B-1728B52AA6E4}">
                <adec:decorative xmlns:adec="http://schemas.microsoft.com/office/drawing/2017/decorative" val="1"/>
              </a:ext>
            </a:extLst>
          </p:cNvPr>
          <p:cNvSpPr/>
          <p:nvPr/>
        </p:nvSpPr>
        <p:spPr>
          <a:xfrm>
            <a:off x="9347464" y="1595551"/>
            <a:ext cx="2588377" cy="800219"/>
          </a:xfrm>
          <a:prstGeom prst="rect">
            <a:avLst/>
          </a:prstGeom>
        </p:spPr>
        <p:txBody>
          <a:bodyPr wrap="square" lIns="0">
            <a:spAutoFit/>
          </a:bodyPr>
          <a:lstStyle/>
          <a:p>
            <a:r>
              <a:rPr lang="en-US" sz="4600" b="1" dirty="0">
                <a:solidFill>
                  <a:srgbClr val="28369A"/>
                </a:solidFill>
                <a:latin typeface="+mj-lt"/>
              </a:rPr>
              <a:t>4</a:t>
            </a:r>
          </a:p>
        </p:txBody>
      </p:sp>
      <p:pic>
        <p:nvPicPr>
          <p:cNvPr id="19" name="Picture 18">
            <a:hlinkClick r:id="rId4" action="ppaction://hlinksldjump"/>
            <a:extLst>
              <a:ext uri="{FF2B5EF4-FFF2-40B4-BE49-F238E27FC236}">
                <a16:creationId xmlns:a16="http://schemas.microsoft.com/office/drawing/2014/main" id="{0ADC9FDA-DEFF-4C5D-1012-A7BB66A79C8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52963" y="3188022"/>
            <a:ext cx="2286000" cy="1312062"/>
          </a:xfrm>
          <a:prstGeom prst="rect">
            <a:avLst/>
          </a:prstGeom>
        </p:spPr>
      </p:pic>
      <p:pic>
        <p:nvPicPr>
          <p:cNvPr id="20" name="Picture 19">
            <a:extLst>
              <a:ext uri="{FF2B5EF4-FFF2-40B4-BE49-F238E27FC236}">
                <a16:creationId xmlns:a16="http://schemas.microsoft.com/office/drawing/2014/main" id="{24895E11-B094-A5E0-1B00-D03CF27ECF9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289579" y="3188022"/>
            <a:ext cx="2377440" cy="1242753"/>
          </a:xfrm>
          <a:prstGeom prst="rect">
            <a:avLst/>
          </a:prstGeom>
        </p:spPr>
      </p:pic>
      <p:pic>
        <p:nvPicPr>
          <p:cNvPr id="22" name="Picture 21">
            <a:extLst>
              <a:ext uri="{FF2B5EF4-FFF2-40B4-BE49-F238E27FC236}">
                <a16:creationId xmlns:a16="http://schemas.microsoft.com/office/drawing/2014/main" id="{B8C82331-73D7-6EB4-FD42-8F4D4752231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347464" y="3188022"/>
            <a:ext cx="2194560" cy="1414046"/>
          </a:xfrm>
          <a:prstGeom prst="rect">
            <a:avLst/>
          </a:prstGeom>
        </p:spPr>
      </p:pic>
      <p:sp>
        <p:nvSpPr>
          <p:cNvPr id="28" name="Rectangle 27">
            <a:extLst>
              <a:ext uri="{FF2B5EF4-FFF2-40B4-BE49-F238E27FC236}">
                <a16:creationId xmlns:a16="http://schemas.microsoft.com/office/drawing/2014/main" id="{ECCCA251-6AAD-B377-E737-A9180D5E20F6}"/>
              </a:ext>
              <a:ext uri="{C183D7F6-B498-43B3-948B-1728B52AA6E4}">
                <adec:decorative xmlns:adec="http://schemas.microsoft.com/office/drawing/2017/decorative" val="1"/>
              </a:ext>
            </a:extLst>
          </p:cNvPr>
          <p:cNvSpPr/>
          <p:nvPr/>
        </p:nvSpPr>
        <p:spPr>
          <a:xfrm>
            <a:off x="375444" y="4978066"/>
            <a:ext cx="2588378" cy="523220"/>
          </a:xfrm>
          <a:prstGeom prst="rect">
            <a:avLst/>
          </a:prstGeom>
        </p:spPr>
        <p:txBody>
          <a:bodyPr wrap="square" lIns="0">
            <a:spAutoFit/>
          </a:bodyPr>
          <a:lstStyle/>
          <a:p>
            <a:r>
              <a:rPr lang="en-US" sz="1400" dirty="0"/>
              <a:t>There are several general tools available to all students. </a:t>
            </a:r>
          </a:p>
        </p:txBody>
      </p:sp>
      <p:sp>
        <p:nvSpPr>
          <p:cNvPr id="23" name="Rectangle 22">
            <a:extLst>
              <a:ext uri="{FF2B5EF4-FFF2-40B4-BE49-F238E27FC236}">
                <a16:creationId xmlns:a16="http://schemas.microsoft.com/office/drawing/2014/main" id="{2758BFDE-C3B2-D9F4-BD07-06444F6C1C3B}"/>
              </a:ext>
              <a:ext uri="{C183D7F6-B498-43B3-948B-1728B52AA6E4}">
                <adec:decorative xmlns:adec="http://schemas.microsoft.com/office/drawing/2017/decorative" val="1"/>
              </a:ext>
            </a:extLst>
          </p:cNvPr>
          <p:cNvSpPr/>
          <p:nvPr/>
        </p:nvSpPr>
        <p:spPr>
          <a:xfrm>
            <a:off x="256159" y="1318063"/>
            <a:ext cx="5803963" cy="4846320"/>
          </a:xfrm>
          <a:prstGeom prst="rect">
            <a:avLst/>
          </a:prstGeom>
          <a:solidFill>
            <a:srgbClr val="F5F7FC">
              <a:alpha val="85567"/>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3" name="Rectangle 2">
            <a:extLst>
              <a:ext uri="{FF2B5EF4-FFF2-40B4-BE49-F238E27FC236}">
                <a16:creationId xmlns:a16="http://schemas.microsoft.com/office/drawing/2014/main" id="{D02B9AF7-3B2D-B2CD-0933-AB468A5569F1}"/>
              </a:ext>
              <a:ext uri="{C183D7F6-B498-43B3-948B-1728B52AA6E4}">
                <adec:decorative xmlns:adec="http://schemas.microsoft.com/office/drawing/2017/decorative" val="1"/>
              </a:ext>
            </a:extLst>
          </p:cNvPr>
          <p:cNvSpPr/>
          <p:nvPr/>
        </p:nvSpPr>
        <p:spPr>
          <a:xfrm>
            <a:off x="9133042" y="1318063"/>
            <a:ext cx="2662718" cy="4846320"/>
          </a:xfrm>
          <a:prstGeom prst="rect">
            <a:avLst/>
          </a:prstGeom>
          <a:solidFill>
            <a:srgbClr val="F5F7FC">
              <a:alpha val="85567"/>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Tree>
    <p:custDataLst>
      <p:tags r:id="rId1"/>
    </p:custDataLst>
    <p:extLst>
      <p:ext uri="{BB962C8B-B14F-4D97-AF65-F5344CB8AC3E}">
        <p14:creationId xmlns:p14="http://schemas.microsoft.com/office/powerpoint/2010/main" val="2810837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46539-A1DE-8523-C439-6FC175C5EE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090C9-D6B5-AFA1-12C7-1F0E8B05B196}"/>
              </a:ext>
            </a:extLst>
          </p:cNvPr>
          <p:cNvSpPr>
            <a:spLocks noGrp="1"/>
          </p:cNvSpPr>
          <p:nvPr>
            <p:ph type="title" idx="4294967295"/>
          </p:nvPr>
        </p:nvSpPr>
        <p:spPr>
          <a:xfrm>
            <a:off x="588263" y="-553998"/>
            <a:ext cx="11018520" cy="553998"/>
          </a:xfrm>
        </p:spPr>
        <p:txBody>
          <a:bodyPr vert="horz" wrap="square" lIns="0" tIns="0" rIns="0" bIns="0" rtlCol="0" anchor="b">
            <a:noAutofit/>
          </a:bodyPr>
          <a:lstStyle/>
          <a:p>
            <a:r>
              <a:rPr lang="en-US" dirty="0"/>
              <a:t>Math Tools - Calculator</a:t>
            </a:r>
          </a:p>
        </p:txBody>
      </p:sp>
      <p:pic>
        <p:nvPicPr>
          <p:cNvPr id="17" name="Picture 16" descr="A screenshot showing a Math practice item in Bluebook">
            <a:extLst>
              <a:ext uri="{FF2B5EF4-FFF2-40B4-BE49-F238E27FC236}">
                <a16:creationId xmlns:a16="http://schemas.microsoft.com/office/drawing/2014/main" id="{5062B213-D74F-A5EB-AB4D-342D09CD34DB}"/>
              </a:ext>
            </a:extLst>
          </p:cNvPr>
          <p:cNvPicPr>
            <a:picLocks noChangeAspect="1"/>
          </p:cNvPicPr>
          <p:nvPr/>
        </p:nvPicPr>
        <p:blipFill>
          <a:blip r:embed="rId3"/>
          <a:srcRect l="137" r="137"/>
          <a:stretch>
            <a:fillRect/>
          </a:stretch>
        </p:blipFill>
        <p:spPr>
          <a:xfrm>
            <a:off x="583227" y="385813"/>
            <a:ext cx="11029576" cy="6692957"/>
          </a:xfrm>
          <a:prstGeom prst="rect">
            <a:avLst/>
          </a:prstGeom>
          <a:ln>
            <a:noFill/>
          </a:ln>
        </p:spPr>
      </p:pic>
      <p:grpSp>
        <p:nvGrpSpPr>
          <p:cNvPr id="19" name="Group 18" descr="A Desmos calculator is available on SAT and PSAT math sections. It can be resized and moved around. You can also toggle between a graphing and scientific calculator at any time.">
            <a:extLst>
              <a:ext uri="{FF2B5EF4-FFF2-40B4-BE49-F238E27FC236}">
                <a16:creationId xmlns:a16="http://schemas.microsoft.com/office/drawing/2014/main" id="{68BE2BA7-1FE1-9537-FEB7-7E3CA3C732E0}"/>
              </a:ext>
              <a:ext uri="{C183D7F6-B498-43B3-948B-1728B52AA6E4}">
                <adec:decorative xmlns:adec="http://schemas.microsoft.com/office/drawing/2017/decorative" val="0"/>
              </a:ext>
            </a:extLst>
          </p:cNvPr>
          <p:cNvGrpSpPr/>
          <p:nvPr/>
        </p:nvGrpSpPr>
        <p:grpSpPr>
          <a:xfrm>
            <a:off x="3534646" y="68867"/>
            <a:ext cx="5383227" cy="1433946"/>
            <a:chOff x="975637" y="3611561"/>
            <a:chExt cx="5383227" cy="1608706"/>
          </a:xfrm>
        </p:grpSpPr>
        <p:sp>
          <p:nvSpPr>
            <p:cNvPr id="21" name="Rectangle 20">
              <a:extLst>
                <a:ext uri="{FF2B5EF4-FFF2-40B4-BE49-F238E27FC236}">
                  <a16:creationId xmlns:a16="http://schemas.microsoft.com/office/drawing/2014/main" id="{F6756370-2D04-579C-445A-49D174B9998B}"/>
                </a:ext>
              </a:extLst>
            </p:cNvPr>
            <p:cNvSpPr/>
            <p:nvPr/>
          </p:nvSpPr>
          <p:spPr>
            <a:xfrm>
              <a:off x="975637" y="3611561"/>
              <a:ext cx="5383227" cy="1608706"/>
            </a:xfrm>
            <a:prstGeom prst="rect">
              <a:avLst/>
            </a:prstGeom>
            <a:solidFill>
              <a:srgbClr val="A3DCFF"/>
            </a:solidFill>
            <a:ln>
              <a:noFill/>
            </a:ln>
          </p:spPr>
          <p:style>
            <a:lnRef idx="0">
              <a:scrgbClr r="0" g="0" b="0"/>
            </a:lnRef>
            <a:fillRef idx="0">
              <a:scrgbClr r="0" g="0" b="0"/>
            </a:fillRef>
            <a:effectRef idx="0">
              <a:scrgbClr r="0" g="0" b="0"/>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22" name="TextBox 21">
              <a:extLst>
                <a:ext uri="{FF2B5EF4-FFF2-40B4-BE49-F238E27FC236}">
                  <a16:creationId xmlns:a16="http://schemas.microsoft.com/office/drawing/2014/main" id="{74527B93-DF3B-5BAE-564B-4265E643898D}"/>
                </a:ext>
              </a:extLst>
            </p:cNvPr>
            <p:cNvSpPr txBox="1"/>
            <p:nvPr/>
          </p:nvSpPr>
          <p:spPr>
            <a:xfrm>
              <a:off x="1195771" y="3721608"/>
              <a:ext cx="4980213" cy="1324595"/>
            </a:xfrm>
            <a:prstGeom prst="rect">
              <a:avLst/>
            </a:prstGeom>
            <a:noFill/>
          </p:spPr>
          <p:txBody>
            <a:bodyPr wrap="square" lIns="36000" tIns="36000" rIns="36000" bIns="36000" rtlCol="0" anchor="t">
              <a:spAutoFit/>
            </a:bodyPr>
            <a:lstStyle/>
            <a:p>
              <a:r>
                <a:rPr lang="en-US" sz="1800" dirty="0"/>
                <a:t>A Desmos calculator is available on SAT and PSAT math sections. It can be resized and moved around. You can also toggle between a graphing and scientific calculator at any time.</a:t>
              </a:r>
            </a:p>
          </p:txBody>
        </p:sp>
      </p:grpSp>
      <p:sp>
        <p:nvSpPr>
          <p:cNvPr id="23" name="Arrow: Right 1" descr="An arrow pointing to the Calculator tool, available in the Math section">
            <a:extLst>
              <a:ext uri="{FF2B5EF4-FFF2-40B4-BE49-F238E27FC236}">
                <a16:creationId xmlns:a16="http://schemas.microsoft.com/office/drawing/2014/main" id="{9259F9C9-7DE7-69B9-3B5C-54D17070176A}"/>
              </a:ext>
            </a:extLst>
          </p:cNvPr>
          <p:cNvSpPr/>
          <p:nvPr/>
        </p:nvSpPr>
        <p:spPr>
          <a:xfrm>
            <a:off x="8812224" y="569610"/>
            <a:ext cx="758952" cy="437094"/>
          </a:xfrm>
          <a:prstGeom prst="rightArrow">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55000" lnSpcReduction="20000"/>
          </a:bodyPr>
          <a:lstStyle/>
          <a:p>
            <a:pPr algn="ctr"/>
            <a:endParaRPr lang="en-US" sz="2000" b="1" dirty="0">
              <a:solidFill>
                <a:schemeClr val="tx2"/>
              </a:solidFill>
              <a:latin typeface="+mj-lt"/>
            </a:endParaRPr>
          </a:p>
        </p:txBody>
      </p:sp>
    </p:spTree>
    <p:custDataLst>
      <p:tags r:id="rId1"/>
    </p:custDataLst>
    <p:extLst>
      <p:ext uri="{BB962C8B-B14F-4D97-AF65-F5344CB8AC3E}">
        <p14:creationId xmlns:p14="http://schemas.microsoft.com/office/powerpoint/2010/main" val="194235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950FA-E2A5-6410-4218-608F1BDA2F6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48034B4-6E84-580B-90FD-CF119D86FE70}"/>
              </a:ext>
            </a:extLst>
          </p:cNvPr>
          <p:cNvSpPr>
            <a:spLocks noGrp="1"/>
          </p:cNvSpPr>
          <p:nvPr>
            <p:ph type="title" idx="4294967295"/>
          </p:nvPr>
        </p:nvSpPr>
        <p:spPr>
          <a:xfrm>
            <a:off x="588263" y="-553998"/>
            <a:ext cx="11018520" cy="553998"/>
          </a:xfrm>
        </p:spPr>
        <p:txBody>
          <a:bodyPr vert="horz" wrap="square" lIns="0" tIns="0" rIns="0" bIns="0" rtlCol="0" anchor="b">
            <a:noAutofit/>
          </a:bodyPr>
          <a:lstStyle/>
          <a:p>
            <a:r>
              <a:rPr lang="en-US" dirty="0"/>
              <a:t>Math Tools - Reference</a:t>
            </a:r>
          </a:p>
        </p:txBody>
      </p:sp>
      <p:pic>
        <p:nvPicPr>
          <p:cNvPr id="2" name="Picture 1" descr="A screenshot showing a Math practice item in Bluebook">
            <a:extLst>
              <a:ext uri="{FF2B5EF4-FFF2-40B4-BE49-F238E27FC236}">
                <a16:creationId xmlns:a16="http://schemas.microsoft.com/office/drawing/2014/main" id="{EDDD9184-AB77-F43B-A3C5-02C4F3122891}"/>
              </a:ext>
            </a:extLst>
          </p:cNvPr>
          <p:cNvPicPr>
            <a:picLocks noChangeAspect="1"/>
          </p:cNvPicPr>
          <p:nvPr/>
        </p:nvPicPr>
        <p:blipFill>
          <a:blip r:embed="rId3"/>
          <a:srcRect l="303" r="182" b="-201"/>
          <a:stretch>
            <a:fillRect/>
          </a:stretch>
        </p:blipFill>
        <p:spPr>
          <a:xfrm>
            <a:off x="476935" y="303890"/>
            <a:ext cx="11261074" cy="6861708"/>
          </a:xfrm>
          <a:prstGeom prst="rect">
            <a:avLst/>
          </a:prstGeom>
        </p:spPr>
      </p:pic>
      <p:grpSp>
        <p:nvGrpSpPr>
          <p:cNvPr id="4" name="Group 3" descr="A reference sheet, with commonly used formulas, is available on all tests with math questions.">
            <a:extLst>
              <a:ext uri="{FF2B5EF4-FFF2-40B4-BE49-F238E27FC236}">
                <a16:creationId xmlns:a16="http://schemas.microsoft.com/office/drawing/2014/main" id="{3C22CE52-D606-6548-CB4E-9C3D1F117D2B}"/>
              </a:ext>
              <a:ext uri="{C183D7F6-B498-43B3-948B-1728B52AA6E4}">
                <adec:decorative xmlns:adec="http://schemas.microsoft.com/office/drawing/2017/decorative" val="0"/>
              </a:ext>
            </a:extLst>
          </p:cNvPr>
          <p:cNvGrpSpPr/>
          <p:nvPr/>
        </p:nvGrpSpPr>
        <p:grpSpPr>
          <a:xfrm>
            <a:off x="5475764" y="139314"/>
            <a:ext cx="4187952" cy="1097280"/>
            <a:chOff x="1346064" y="3611560"/>
            <a:chExt cx="4187952" cy="1231010"/>
          </a:xfrm>
        </p:grpSpPr>
        <p:sp>
          <p:nvSpPr>
            <p:cNvPr id="6" name="Rectangle 5">
              <a:extLst>
                <a:ext uri="{FF2B5EF4-FFF2-40B4-BE49-F238E27FC236}">
                  <a16:creationId xmlns:a16="http://schemas.microsoft.com/office/drawing/2014/main" id="{E71D29C3-1078-B8A5-9338-14E9F7D9C89B}"/>
                </a:ext>
              </a:extLst>
            </p:cNvPr>
            <p:cNvSpPr/>
            <p:nvPr/>
          </p:nvSpPr>
          <p:spPr>
            <a:xfrm>
              <a:off x="1346064" y="3611560"/>
              <a:ext cx="4187952" cy="1231010"/>
            </a:xfrm>
            <a:prstGeom prst="rect">
              <a:avLst/>
            </a:prstGeom>
            <a:solidFill>
              <a:srgbClr val="A3DCFF"/>
            </a:solidFill>
            <a:ln>
              <a:noFill/>
            </a:ln>
          </p:spPr>
          <p:style>
            <a:lnRef idx="0">
              <a:scrgbClr r="0" g="0" b="0"/>
            </a:lnRef>
            <a:fillRef idx="0">
              <a:scrgbClr r="0" g="0" b="0"/>
            </a:fillRef>
            <a:effectRef idx="0">
              <a:scrgbClr r="0" g="0" b="0"/>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12" name="TextBox 11">
              <a:extLst>
                <a:ext uri="{FF2B5EF4-FFF2-40B4-BE49-F238E27FC236}">
                  <a16:creationId xmlns:a16="http://schemas.microsoft.com/office/drawing/2014/main" id="{40F2FBE1-586E-3BBD-8FBA-DAFFB5B4C42B}"/>
                </a:ext>
              </a:extLst>
            </p:cNvPr>
            <p:cNvSpPr txBox="1"/>
            <p:nvPr/>
          </p:nvSpPr>
          <p:spPr>
            <a:xfrm>
              <a:off x="1655064" y="3721608"/>
              <a:ext cx="3858768" cy="1013836"/>
            </a:xfrm>
            <a:prstGeom prst="rect">
              <a:avLst/>
            </a:prstGeom>
            <a:noFill/>
          </p:spPr>
          <p:txBody>
            <a:bodyPr wrap="square" lIns="36000" tIns="36000" rIns="36000" bIns="36000" rtlCol="0">
              <a:spAutoFit/>
            </a:bodyPr>
            <a:lstStyle/>
            <a:p>
              <a:r>
                <a:rPr lang="en-US" sz="1800" dirty="0"/>
                <a:t>A reference sheet, with commonly used formulas, is available on all tests with math questions.</a:t>
              </a:r>
            </a:p>
          </p:txBody>
        </p:sp>
      </p:grpSp>
      <p:sp>
        <p:nvSpPr>
          <p:cNvPr id="13" name="Arrow: Right 1" descr="An arrow pointing to the Reference tool, available in the Math section">
            <a:extLst>
              <a:ext uri="{FF2B5EF4-FFF2-40B4-BE49-F238E27FC236}">
                <a16:creationId xmlns:a16="http://schemas.microsoft.com/office/drawing/2014/main" id="{33DBF52F-14C9-666A-9BB5-C07C175891C4}"/>
              </a:ext>
            </a:extLst>
          </p:cNvPr>
          <p:cNvSpPr/>
          <p:nvPr/>
        </p:nvSpPr>
        <p:spPr>
          <a:xfrm>
            <a:off x="9663716" y="469407"/>
            <a:ext cx="758952" cy="437094"/>
          </a:xfrm>
          <a:prstGeom prst="rightArrow">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55000" lnSpcReduction="20000"/>
          </a:bodyPr>
          <a:lstStyle/>
          <a:p>
            <a:pPr algn="ctr"/>
            <a:endParaRPr lang="en-US" sz="2000" b="1" dirty="0">
              <a:solidFill>
                <a:schemeClr val="tx2"/>
              </a:solidFill>
              <a:latin typeface="+mj-lt"/>
            </a:endParaRPr>
          </a:p>
        </p:txBody>
      </p:sp>
    </p:spTree>
    <p:custDataLst>
      <p:tags r:id="rId1"/>
    </p:custDataLst>
    <p:extLst>
      <p:ext uri="{BB962C8B-B14F-4D97-AF65-F5344CB8AC3E}">
        <p14:creationId xmlns:p14="http://schemas.microsoft.com/office/powerpoint/2010/main" val="2664116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CCFBC-FAC7-E42C-E36A-4B83DB4A93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B78C8C-EC49-53EF-868D-EB7636D9D6F7}"/>
              </a:ext>
            </a:extLst>
          </p:cNvPr>
          <p:cNvSpPr>
            <a:spLocks noGrp="1"/>
          </p:cNvSpPr>
          <p:nvPr>
            <p:ph type="title"/>
          </p:nvPr>
        </p:nvSpPr>
        <p:spPr>
          <a:xfrm>
            <a:off x="588263" y="457200"/>
            <a:ext cx="9570150" cy="553998"/>
          </a:xfrm>
        </p:spPr>
        <p:txBody>
          <a:bodyPr/>
          <a:lstStyle/>
          <a:p>
            <a:r>
              <a:rPr lang="en-US" dirty="0"/>
              <a:t>Test Day Experience - Universal Tools (4)</a:t>
            </a:r>
          </a:p>
        </p:txBody>
      </p:sp>
      <p:sp>
        <p:nvSpPr>
          <p:cNvPr id="4" name="Rectangle 3">
            <a:extLst>
              <a:ext uri="{FF2B5EF4-FFF2-40B4-BE49-F238E27FC236}">
                <a16:creationId xmlns:a16="http://schemas.microsoft.com/office/drawing/2014/main" id="{32E8A34A-38CB-7114-518D-745A5CCCD343}"/>
              </a:ext>
              <a:ext uri="{C183D7F6-B498-43B3-948B-1728B52AA6E4}">
                <adec:decorative xmlns:adec="http://schemas.microsoft.com/office/drawing/2017/decorative" val="1"/>
              </a:ext>
            </a:extLst>
          </p:cNvPr>
          <p:cNvSpPr/>
          <p:nvPr/>
        </p:nvSpPr>
        <p:spPr>
          <a:xfrm>
            <a:off x="515938" y="2477353"/>
            <a:ext cx="2588377" cy="954107"/>
          </a:xfrm>
          <a:prstGeom prst="rect">
            <a:avLst/>
          </a:prstGeom>
        </p:spPr>
        <p:txBody>
          <a:bodyPr wrap="square" lIns="0">
            <a:noAutofit/>
          </a:bodyPr>
          <a:lstStyle/>
          <a:p>
            <a:r>
              <a:rPr lang="en-US" sz="2700" b="1" dirty="0">
                <a:latin typeface="+mj-lt"/>
              </a:rPr>
              <a:t>General Tools</a:t>
            </a:r>
          </a:p>
        </p:txBody>
      </p:sp>
      <p:sp>
        <p:nvSpPr>
          <p:cNvPr id="5" name="Rectangle 4">
            <a:extLst>
              <a:ext uri="{FF2B5EF4-FFF2-40B4-BE49-F238E27FC236}">
                <a16:creationId xmlns:a16="http://schemas.microsoft.com/office/drawing/2014/main" id="{54C28364-60BB-40C1-6934-47F86E933F9E}"/>
              </a:ext>
              <a:ext uri="{C183D7F6-B498-43B3-948B-1728B52AA6E4}">
                <adec:decorative xmlns:adec="http://schemas.microsoft.com/office/drawing/2017/decorative" val="1"/>
              </a:ext>
            </a:extLst>
          </p:cNvPr>
          <p:cNvSpPr/>
          <p:nvPr/>
        </p:nvSpPr>
        <p:spPr>
          <a:xfrm>
            <a:off x="3289579" y="2477353"/>
            <a:ext cx="2588377" cy="954107"/>
          </a:xfrm>
          <a:prstGeom prst="rect">
            <a:avLst/>
          </a:prstGeom>
        </p:spPr>
        <p:txBody>
          <a:bodyPr wrap="square" lIns="0">
            <a:noAutofit/>
          </a:bodyPr>
          <a:lstStyle/>
          <a:p>
            <a:r>
              <a:rPr lang="en-US" sz="2700" b="1" dirty="0">
                <a:latin typeface="+mj-lt"/>
              </a:rPr>
              <a:t>More Menu</a:t>
            </a:r>
          </a:p>
        </p:txBody>
      </p:sp>
      <p:sp>
        <p:nvSpPr>
          <p:cNvPr id="6" name="Rectangle 5">
            <a:extLst>
              <a:ext uri="{FF2B5EF4-FFF2-40B4-BE49-F238E27FC236}">
                <a16:creationId xmlns:a16="http://schemas.microsoft.com/office/drawing/2014/main" id="{EDBBC235-25FF-FEB0-9934-202E13F0187F}"/>
              </a:ext>
              <a:ext uri="{C183D7F6-B498-43B3-948B-1728B52AA6E4}">
                <adec:decorative xmlns:adec="http://schemas.microsoft.com/office/drawing/2017/decorative" val="1"/>
              </a:ext>
            </a:extLst>
          </p:cNvPr>
          <p:cNvSpPr/>
          <p:nvPr/>
        </p:nvSpPr>
        <p:spPr>
          <a:xfrm>
            <a:off x="3289579" y="4978064"/>
            <a:ext cx="2588378" cy="738664"/>
          </a:xfrm>
          <a:prstGeom prst="rect">
            <a:avLst/>
          </a:prstGeom>
        </p:spPr>
        <p:txBody>
          <a:bodyPr wrap="square" lIns="0">
            <a:spAutoFit/>
          </a:bodyPr>
          <a:lstStyle/>
          <a:p>
            <a:r>
              <a:rPr lang="en-US" sz="1400" dirty="0"/>
              <a:t>The More menu is available throughout the exam and offers a variety of options.</a:t>
            </a:r>
          </a:p>
        </p:txBody>
      </p:sp>
      <p:sp>
        <p:nvSpPr>
          <p:cNvPr id="7" name="Rectangle 6">
            <a:extLst>
              <a:ext uri="{FF2B5EF4-FFF2-40B4-BE49-F238E27FC236}">
                <a16:creationId xmlns:a16="http://schemas.microsoft.com/office/drawing/2014/main" id="{2115A871-165E-66B4-84D5-AB5F28A0DE98}"/>
              </a:ext>
              <a:ext uri="{C183D7F6-B498-43B3-948B-1728B52AA6E4}">
                <adec:decorative xmlns:adec="http://schemas.microsoft.com/office/drawing/2017/decorative" val="1"/>
              </a:ext>
            </a:extLst>
          </p:cNvPr>
          <p:cNvSpPr/>
          <p:nvPr/>
        </p:nvSpPr>
        <p:spPr>
          <a:xfrm>
            <a:off x="6362499" y="2477353"/>
            <a:ext cx="2588377" cy="954107"/>
          </a:xfrm>
          <a:prstGeom prst="rect">
            <a:avLst/>
          </a:prstGeom>
        </p:spPr>
        <p:txBody>
          <a:bodyPr wrap="square" lIns="0">
            <a:noAutofit/>
          </a:bodyPr>
          <a:lstStyle/>
          <a:p>
            <a:r>
              <a:rPr lang="en-US" sz="2700" b="1" dirty="0">
                <a:latin typeface="+mj-lt"/>
              </a:rPr>
              <a:t>Math</a:t>
            </a:r>
          </a:p>
        </p:txBody>
      </p:sp>
      <p:sp>
        <p:nvSpPr>
          <p:cNvPr id="8" name="Rectangle 7">
            <a:extLst>
              <a:ext uri="{FF2B5EF4-FFF2-40B4-BE49-F238E27FC236}">
                <a16:creationId xmlns:a16="http://schemas.microsoft.com/office/drawing/2014/main" id="{918E5D0D-51EE-0C58-AACD-47D3C9450D38}"/>
              </a:ext>
              <a:ext uri="{C183D7F6-B498-43B3-948B-1728B52AA6E4}">
                <adec:decorative xmlns:adec="http://schemas.microsoft.com/office/drawing/2017/decorative" val="1"/>
              </a:ext>
            </a:extLst>
          </p:cNvPr>
          <p:cNvSpPr/>
          <p:nvPr/>
        </p:nvSpPr>
        <p:spPr>
          <a:xfrm>
            <a:off x="6362499" y="4961009"/>
            <a:ext cx="2588378" cy="523220"/>
          </a:xfrm>
          <a:prstGeom prst="rect">
            <a:avLst/>
          </a:prstGeom>
        </p:spPr>
        <p:txBody>
          <a:bodyPr wrap="square" lIns="0">
            <a:spAutoFit/>
          </a:bodyPr>
          <a:lstStyle/>
          <a:p>
            <a:r>
              <a:rPr lang="en-US" sz="1400" dirty="0"/>
              <a:t>These tools are available only in the math section.</a:t>
            </a:r>
          </a:p>
        </p:txBody>
      </p:sp>
      <p:sp>
        <p:nvSpPr>
          <p:cNvPr id="14" name="Rectangle 13">
            <a:extLst>
              <a:ext uri="{FF2B5EF4-FFF2-40B4-BE49-F238E27FC236}">
                <a16:creationId xmlns:a16="http://schemas.microsoft.com/office/drawing/2014/main" id="{09BADF42-632F-2D92-9C28-98DB1B767666}"/>
              </a:ext>
            </a:extLst>
          </p:cNvPr>
          <p:cNvSpPr/>
          <p:nvPr/>
        </p:nvSpPr>
        <p:spPr>
          <a:xfrm>
            <a:off x="9347464" y="1595551"/>
            <a:ext cx="2588377" cy="800219"/>
          </a:xfrm>
          <a:prstGeom prst="rect">
            <a:avLst/>
          </a:prstGeom>
        </p:spPr>
        <p:txBody>
          <a:bodyPr wrap="square" lIns="0">
            <a:spAutoFit/>
          </a:bodyPr>
          <a:lstStyle/>
          <a:p>
            <a:r>
              <a:rPr lang="en-US" sz="4600" b="1" dirty="0">
                <a:solidFill>
                  <a:srgbClr val="28369A"/>
                </a:solidFill>
                <a:latin typeface="+mj-lt"/>
              </a:rPr>
              <a:t>4</a:t>
            </a:r>
          </a:p>
        </p:txBody>
      </p:sp>
      <p:sp>
        <p:nvSpPr>
          <p:cNvPr id="9" name="Rectangle 8">
            <a:extLst>
              <a:ext uri="{FF2B5EF4-FFF2-40B4-BE49-F238E27FC236}">
                <a16:creationId xmlns:a16="http://schemas.microsoft.com/office/drawing/2014/main" id="{520C028E-639B-03FC-025C-47B5C42581B0}"/>
              </a:ext>
              <a:ext uri="{C183D7F6-B498-43B3-948B-1728B52AA6E4}">
                <adec:decorative xmlns:adec="http://schemas.microsoft.com/office/drawing/2017/decorative" val="0"/>
              </a:ext>
            </a:extLst>
          </p:cNvPr>
          <p:cNvSpPr/>
          <p:nvPr/>
        </p:nvSpPr>
        <p:spPr>
          <a:xfrm>
            <a:off x="9347464" y="2477353"/>
            <a:ext cx="2588377" cy="954107"/>
          </a:xfrm>
          <a:prstGeom prst="rect">
            <a:avLst/>
          </a:prstGeom>
        </p:spPr>
        <p:txBody>
          <a:bodyPr wrap="square" lIns="0">
            <a:noAutofit/>
          </a:bodyPr>
          <a:lstStyle/>
          <a:p>
            <a:r>
              <a:rPr lang="en-US" sz="2700" b="1" dirty="0">
                <a:latin typeface="+mj-lt"/>
              </a:rPr>
              <a:t>Navigation</a:t>
            </a:r>
          </a:p>
        </p:txBody>
      </p:sp>
      <p:pic>
        <p:nvPicPr>
          <p:cNvPr id="22" name="Picture 21" descr="A screenshot showing the Questions menu open on a practice item in Bluebook">
            <a:extLst>
              <a:ext uri="{FF2B5EF4-FFF2-40B4-BE49-F238E27FC236}">
                <a16:creationId xmlns:a16="http://schemas.microsoft.com/office/drawing/2014/main" id="{A3C42A5E-63B0-2624-2BE2-10A62A2E329F}"/>
              </a:ext>
            </a:extLst>
          </p:cNvPr>
          <p:cNvPicPr>
            <a:picLocks noChangeAspect="1"/>
          </p:cNvPicPr>
          <p:nvPr/>
        </p:nvPicPr>
        <p:blipFill>
          <a:blip r:embed="rId3"/>
          <a:stretch>
            <a:fillRect/>
          </a:stretch>
        </p:blipFill>
        <p:spPr>
          <a:xfrm>
            <a:off x="9363624" y="3188022"/>
            <a:ext cx="2162240" cy="1414046"/>
          </a:xfrm>
          <a:prstGeom prst="rect">
            <a:avLst/>
          </a:prstGeom>
        </p:spPr>
      </p:pic>
      <p:sp>
        <p:nvSpPr>
          <p:cNvPr id="10" name="Rectangle 9">
            <a:extLst>
              <a:ext uri="{FF2B5EF4-FFF2-40B4-BE49-F238E27FC236}">
                <a16:creationId xmlns:a16="http://schemas.microsoft.com/office/drawing/2014/main" id="{6809F98D-A402-379C-FEE3-5F8231068642}"/>
              </a:ext>
              <a:ext uri="{C183D7F6-B498-43B3-948B-1728B52AA6E4}">
                <adec:decorative xmlns:adec="http://schemas.microsoft.com/office/drawing/2017/decorative" val="0"/>
              </a:ext>
            </a:extLst>
          </p:cNvPr>
          <p:cNvSpPr/>
          <p:nvPr/>
        </p:nvSpPr>
        <p:spPr>
          <a:xfrm>
            <a:off x="9347464" y="4955544"/>
            <a:ext cx="2194560" cy="954107"/>
          </a:xfrm>
          <a:prstGeom prst="rect">
            <a:avLst/>
          </a:prstGeom>
        </p:spPr>
        <p:txBody>
          <a:bodyPr wrap="square" lIns="0">
            <a:spAutoFit/>
          </a:bodyPr>
          <a:lstStyle/>
          <a:p>
            <a:r>
              <a:rPr lang="en-US" sz="1400" dirty="0"/>
              <a:t>You can review questions skipped or marked for review and navigate to any question in the section.</a:t>
            </a:r>
          </a:p>
        </p:txBody>
      </p:sp>
      <p:sp>
        <p:nvSpPr>
          <p:cNvPr id="11" name="Rectangle 10">
            <a:extLst>
              <a:ext uri="{FF2B5EF4-FFF2-40B4-BE49-F238E27FC236}">
                <a16:creationId xmlns:a16="http://schemas.microsoft.com/office/drawing/2014/main" id="{830AB0C1-DBC7-B842-37F3-E3ACA5BD6FDC}"/>
              </a:ext>
              <a:ext uri="{C183D7F6-B498-43B3-948B-1728B52AA6E4}">
                <adec:decorative xmlns:adec="http://schemas.microsoft.com/office/drawing/2017/decorative" val="1"/>
              </a:ext>
            </a:extLst>
          </p:cNvPr>
          <p:cNvSpPr/>
          <p:nvPr/>
        </p:nvSpPr>
        <p:spPr>
          <a:xfrm>
            <a:off x="484665" y="1595551"/>
            <a:ext cx="2588377" cy="800219"/>
          </a:xfrm>
          <a:prstGeom prst="rect">
            <a:avLst/>
          </a:prstGeom>
        </p:spPr>
        <p:txBody>
          <a:bodyPr wrap="square" lIns="0">
            <a:spAutoFit/>
          </a:bodyPr>
          <a:lstStyle/>
          <a:p>
            <a:r>
              <a:rPr lang="en-US" sz="4600" b="1" dirty="0">
                <a:solidFill>
                  <a:srgbClr val="28369A"/>
                </a:solidFill>
                <a:latin typeface="+mj-lt"/>
              </a:rPr>
              <a:t>1</a:t>
            </a:r>
          </a:p>
        </p:txBody>
      </p:sp>
      <p:sp>
        <p:nvSpPr>
          <p:cNvPr id="12" name="Rectangle 11">
            <a:extLst>
              <a:ext uri="{FF2B5EF4-FFF2-40B4-BE49-F238E27FC236}">
                <a16:creationId xmlns:a16="http://schemas.microsoft.com/office/drawing/2014/main" id="{ADE99793-1720-44B6-094F-4B96B7DAB12C}"/>
              </a:ext>
              <a:ext uri="{C183D7F6-B498-43B3-948B-1728B52AA6E4}">
                <adec:decorative xmlns:adec="http://schemas.microsoft.com/office/drawing/2017/decorative" val="1"/>
              </a:ext>
            </a:extLst>
          </p:cNvPr>
          <p:cNvSpPr/>
          <p:nvPr/>
        </p:nvSpPr>
        <p:spPr>
          <a:xfrm>
            <a:off x="3289579" y="1595551"/>
            <a:ext cx="2588377" cy="800219"/>
          </a:xfrm>
          <a:prstGeom prst="rect">
            <a:avLst/>
          </a:prstGeom>
        </p:spPr>
        <p:txBody>
          <a:bodyPr wrap="square" lIns="0">
            <a:spAutoFit/>
          </a:bodyPr>
          <a:lstStyle/>
          <a:p>
            <a:r>
              <a:rPr lang="en-US" sz="4600" b="1" dirty="0">
                <a:solidFill>
                  <a:srgbClr val="28369A"/>
                </a:solidFill>
                <a:latin typeface="+mj-lt"/>
              </a:rPr>
              <a:t>2</a:t>
            </a:r>
          </a:p>
        </p:txBody>
      </p:sp>
      <p:sp>
        <p:nvSpPr>
          <p:cNvPr id="13" name="Rectangle 12">
            <a:extLst>
              <a:ext uri="{FF2B5EF4-FFF2-40B4-BE49-F238E27FC236}">
                <a16:creationId xmlns:a16="http://schemas.microsoft.com/office/drawing/2014/main" id="{F7CC7EB8-2ABF-33F6-66D7-190846DC1529}"/>
              </a:ext>
              <a:ext uri="{C183D7F6-B498-43B3-948B-1728B52AA6E4}">
                <adec:decorative xmlns:adec="http://schemas.microsoft.com/office/drawing/2017/decorative" val="1"/>
              </a:ext>
            </a:extLst>
          </p:cNvPr>
          <p:cNvSpPr/>
          <p:nvPr/>
        </p:nvSpPr>
        <p:spPr>
          <a:xfrm>
            <a:off x="6362499" y="1595551"/>
            <a:ext cx="2588377" cy="800219"/>
          </a:xfrm>
          <a:prstGeom prst="rect">
            <a:avLst/>
          </a:prstGeom>
        </p:spPr>
        <p:txBody>
          <a:bodyPr wrap="square" lIns="0">
            <a:spAutoFit/>
          </a:bodyPr>
          <a:lstStyle/>
          <a:p>
            <a:r>
              <a:rPr lang="en-US" sz="4600" b="1" dirty="0">
                <a:solidFill>
                  <a:srgbClr val="28369A"/>
                </a:solidFill>
                <a:latin typeface="+mj-lt"/>
              </a:rPr>
              <a:t>3</a:t>
            </a:r>
          </a:p>
        </p:txBody>
      </p:sp>
      <p:pic>
        <p:nvPicPr>
          <p:cNvPr id="19" name="Picture 18">
            <a:hlinkClick r:id="rId4" action="ppaction://hlinksldjump"/>
            <a:extLst>
              <a:ext uri="{FF2B5EF4-FFF2-40B4-BE49-F238E27FC236}">
                <a16:creationId xmlns:a16="http://schemas.microsoft.com/office/drawing/2014/main" id="{D405F9E4-1908-04B3-DC5C-D55CF73E334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52963" y="3188022"/>
            <a:ext cx="2286000" cy="1312062"/>
          </a:xfrm>
          <a:prstGeom prst="rect">
            <a:avLst/>
          </a:prstGeom>
        </p:spPr>
      </p:pic>
      <p:pic>
        <p:nvPicPr>
          <p:cNvPr id="20" name="Picture 19">
            <a:extLst>
              <a:ext uri="{FF2B5EF4-FFF2-40B4-BE49-F238E27FC236}">
                <a16:creationId xmlns:a16="http://schemas.microsoft.com/office/drawing/2014/main" id="{5FFC3421-CDAA-1135-D671-470C8EA2C83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289579" y="3188022"/>
            <a:ext cx="2377440" cy="1242753"/>
          </a:xfrm>
          <a:prstGeom prst="rect">
            <a:avLst/>
          </a:prstGeom>
        </p:spPr>
      </p:pic>
      <p:pic>
        <p:nvPicPr>
          <p:cNvPr id="21" name="Picture 20">
            <a:extLst>
              <a:ext uri="{FF2B5EF4-FFF2-40B4-BE49-F238E27FC236}">
                <a16:creationId xmlns:a16="http://schemas.microsoft.com/office/drawing/2014/main" id="{A3077680-B2AB-EC47-9211-22BB9633B3F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362499" y="3188022"/>
            <a:ext cx="2286000" cy="1313156"/>
          </a:xfrm>
          <a:prstGeom prst="rect">
            <a:avLst/>
          </a:prstGeom>
        </p:spPr>
      </p:pic>
      <p:sp>
        <p:nvSpPr>
          <p:cNvPr id="28" name="Rectangle 27">
            <a:extLst>
              <a:ext uri="{FF2B5EF4-FFF2-40B4-BE49-F238E27FC236}">
                <a16:creationId xmlns:a16="http://schemas.microsoft.com/office/drawing/2014/main" id="{74EDF405-A552-0C5D-4781-5187F939645A}"/>
              </a:ext>
              <a:ext uri="{C183D7F6-B498-43B3-948B-1728B52AA6E4}">
                <adec:decorative xmlns:adec="http://schemas.microsoft.com/office/drawing/2017/decorative" val="1"/>
              </a:ext>
            </a:extLst>
          </p:cNvPr>
          <p:cNvSpPr/>
          <p:nvPr/>
        </p:nvSpPr>
        <p:spPr>
          <a:xfrm>
            <a:off x="375444" y="4978066"/>
            <a:ext cx="2588378" cy="523220"/>
          </a:xfrm>
          <a:prstGeom prst="rect">
            <a:avLst/>
          </a:prstGeom>
        </p:spPr>
        <p:txBody>
          <a:bodyPr wrap="square" lIns="0">
            <a:spAutoFit/>
          </a:bodyPr>
          <a:lstStyle/>
          <a:p>
            <a:r>
              <a:rPr lang="en-US" sz="1400" dirty="0"/>
              <a:t>There are several general tools available to all students. </a:t>
            </a:r>
          </a:p>
        </p:txBody>
      </p:sp>
      <p:sp>
        <p:nvSpPr>
          <p:cNvPr id="23" name="Rectangle 22">
            <a:extLst>
              <a:ext uri="{FF2B5EF4-FFF2-40B4-BE49-F238E27FC236}">
                <a16:creationId xmlns:a16="http://schemas.microsoft.com/office/drawing/2014/main" id="{994B3EC9-FF5E-D531-F164-8C321DA296FD}"/>
              </a:ext>
              <a:ext uri="{C183D7F6-B498-43B3-948B-1728B52AA6E4}">
                <adec:decorative xmlns:adec="http://schemas.microsoft.com/office/drawing/2017/decorative" val="1"/>
              </a:ext>
            </a:extLst>
          </p:cNvPr>
          <p:cNvSpPr/>
          <p:nvPr/>
        </p:nvSpPr>
        <p:spPr>
          <a:xfrm>
            <a:off x="256159" y="1318063"/>
            <a:ext cx="8736802" cy="4846320"/>
          </a:xfrm>
          <a:prstGeom prst="rect">
            <a:avLst/>
          </a:prstGeom>
          <a:solidFill>
            <a:srgbClr val="F5F7FC">
              <a:alpha val="85567"/>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Tree>
    <p:custDataLst>
      <p:tags r:id="rId1"/>
    </p:custDataLst>
    <p:extLst>
      <p:ext uri="{BB962C8B-B14F-4D97-AF65-F5344CB8AC3E}">
        <p14:creationId xmlns:p14="http://schemas.microsoft.com/office/powerpoint/2010/main" val="1609132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6E21D-0B15-F72A-5D05-B995701FA9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8CDB41-AAB5-2E5C-68BD-876BE85CC4D7}"/>
              </a:ext>
            </a:extLst>
          </p:cNvPr>
          <p:cNvSpPr>
            <a:spLocks noGrp="1"/>
          </p:cNvSpPr>
          <p:nvPr>
            <p:ph type="title" idx="4294967295"/>
          </p:nvPr>
        </p:nvSpPr>
        <p:spPr>
          <a:xfrm>
            <a:off x="588263" y="-553998"/>
            <a:ext cx="11018520" cy="553998"/>
          </a:xfrm>
        </p:spPr>
        <p:txBody>
          <a:bodyPr vert="horz" wrap="square" lIns="0" tIns="0" rIns="0" bIns="0" rtlCol="0" anchor="b">
            <a:noAutofit/>
          </a:bodyPr>
          <a:lstStyle/>
          <a:p>
            <a:r>
              <a:rPr lang="en-US" dirty="0"/>
              <a:t>Question Menu</a:t>
            </a:r>
          </a:p>
        </p:txBody>
      </p:sp>
      <p:pic>
        <p:nvPicPr>
          <p:cNvPr id="5" name="Picture 4" descr="A screenshot showing the Questions menu open on a practice item in Bluebook">
            <a:extLst>
              <a:ext uri="{FF2B5EF4-FFF2-40B4-BE49-F238E27FC236}">
                <a16:creationId xmlns:a16="http://schemas.microsoft.com/office/drawing/2014/main" id="{A5503EA2-B50D-C10B-7C6D-AABBB80FEC18}"/>
              </a:ext>
            </a:extLst>
          </p:cNvPr>
          <p:cNvPicPr>
            <a:picLocks noChangeAspect="1"/>
          </p:cNvPicPr>
          <p:nvPr/>
        </p:nvPicPr>
        <p:blipFill>
          <a:blip r:embed="rId4"/>
          <a:srcRect l="-81" t="371" r="243" b="-248"/>
          <a:stretch>
            <a:fillRect/>
          </a:stretch>
        </p:blipFill>
        <p:spPr>
          <a:xfrm>
            <a:off x="1610030" y="204216"/>
            <a:ext cx="8957457" cy="5860130"/>
          </a:xfrm>
          <a:prstGeom prst="rect">
            <a:avLst/>
          </a:prstGeom>
        </p:spPr>
      </p:pic>
      <p:grpSp>
        <p:nvGrpSpPr>
          <p:cNvPr id="8" name="Group 7" descr="This question menu is available at the bottom of the screen. You can use it to review questions skipped and marked for review, or to navigate to any question in this section.">
            <a:extLst>
              <a:ext uri="{FF2B5EF4-FFF2-40B4-BE49-F238E27FC236}">
                <a16:creationId xmlns:a16="http://schemas.microsoft.com/office/drawing/2014/main" id="{D6BC519C-002B-A4CE-B234-90FF3FC1A36C}"/>
              </a:ext>
              <a:ext uri="{C183D7F6-B498-43B3-948B-1728B52AA6E4}">
                <adec:decorative xmlns:adec="http://schemas.microsoft.com/office/drawing/2017/decorative" val="0"/>
              </a:ext>
            </a:extLst>
          </p:cNvPr>
          <p:cNvGrpSpPr/>
          <p:nvPr/>
        </p:nvGrpSpPr>
        <p:grpSpPr>
          <a:xfrm>
            <a:off x="231213" y="3622801"/>
            <a:ext cx="4187952" cy="1728357"/>
            <a:chOff x="-2618352" y="7181563"/>
            <a:chExt cx="4187952" cy="1938998"/>
          </a:xfrm>
        </p:grpSpPr>
        <p:sp>
          <p:nvSpPr>
            <p:cNvPr id="9" name="Rectangle 8">
              <a:extLst>
                <a:ext uri="{FF2B5EF4-FFF2-40B4-BE49-F238E27FC236}">
                  <a16:creationId xmlns:a16="http://schemas.microsoft.com/office/drawing/2014/main" id="{31DCFC0C-2BC3-F213-7CC1-994E817C8B07}"/>
                </a:ext>
              </a:extLst>
            </p:cNvPr>
            <p:cNvSpPr/>
            <p:nvPr/>
          </p:nvSpPr>
          <p:spPr>
            <a:xfrm>
              <a:off x="-2618352" y="7181563"/>
              <a:ext cx="4187952" cy="1938998"/>
            </a:xfrm>
            <a:prstGeom prst="rect">
              <a:avLst/>
            </a:prstGeom>
            <a:solidFill>
              <a:srgbClr val="A3DCFF"/>
            </a:solidFill>
            <a:ln>
              <a:noFill/>
            </a:ln>
          </p:spPr>
          <p:style>
            <a:lnRef idx="0">
              <a:scrgbClr r="0" g="0" b="0"/>
            </a:lnRef>
            <a:fillRef idx="0">
              <a:scrgbClr r="0" g="0" b="0"/>
            </a:fillRef>
            <a:effectRef idx="0">
              <a:scrgbClr r="0" g="0" b="0"/>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10" name="TextBox 9">
              <a:extLst>
                <a:ext uri="{FF2B5EF4-FFF2-40B4-BE49-F238E27FC236}">
                  <a16:creationId xmlns:a16="http://schemas.microsoft.com/office/drawing/2014/main" id="{ECD1E93F-F641-8C1C-C6DA-F5F9C1DE73FF}"/>
                </a:ext>
              </a:extLst>
            </p:cNvPr>
            <p:cNvSpPr txBox="1"/>
            <p:nvPr/>
          </p:nvSpPr>
          <p:spPr>
            <a:xfrm>
              <a:off x="-2453760" y="7333386"/>
              <a:ext cx="3858768" cy="1635353"/>
            </a:xfrm>
            <a:prstGeom prst="rect">
              <a:avLst/>
            </a:prstGeom>
            <a:noFill/>
          </p:spPr>
          <p:txBody>
            <a:bodyPr wrap="square" lIns="36000" tIns="36000" rIns="36000" bIns="36000" rtlCol="0">
              <a:spAutoFit/>
            </a:bodyPr>
            <a:lstStyle/>
            <a:p>
              <a:r>
                <a:rPr lang="en-US" sz="1800" dirty="0"/>
                <a:t>This question menu is available at the bottom of the screen. You can use it to review questions skipped and marked for review, or to navigate to any question in this section.</a:t>
              </a:r>
            </a:p>
          </p:txBody>
        </p:sp>
      </p:grpSp>
    </p:spTree>
    <p:custDataLst>
      <p:tags r:id="rId1"/>
    </p:custDataLst>
    <p:extLst>
      <p:ext uri="{BB962C8B-B14F-4D97-AF65-F5344CB8AC3E}">
        <p14:creationId xmlns:p14="http://schemas.microsoft.com/office/powerpoint/2010/main" val="96597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45C93-0196-DA6C-41C5-E08824FF19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941D61-61FB-9912-DD70-A522B59AE4F0}"/>
              </a:ext>
            </a:extLst>
          </p:cNvPr>
          <p:cNvSpPr>
            <a:spLocks noGrp="1"/>
          </p:cNvSpPr>
          <p:nvPr>
            <p:ph type="title"/>
          </p:nvPr>
        </p:nvSpPr>
        <p:spPr>
          <a:xfrm>
            <a:off x="4754880" y="576767"/>
            <a:ext cx="7768907" cy="1026446"/>
          </a:xfrm>
        </p:spPr>
        <p:txBody>
          <a:bodyPr/>
          <a:lstStyle/>
          <a:p>
            <a:r>
              <a:rPr lang="en-US" dirty="0">
                <a:cs typeface="Segoe UI"/>
              </a:rPr>
              <a:t>Table of Contents</a:t>
            </a:r>
            <a:endParaRPr lang="en-US" dirty="0">
              <a:ea typeface="Source Serif Pro SemiBold"/>
              <a:cs typeface="Segoe UI"/>
            </a:endParaRPr>
          </a:p>
        </p:txBody>
      </p:sp>
      <p:sp>
        <p:nvSpPr>
          <p:cNvPr id="11" name="Text Placeholder 10">
            <a:extLst>
              <a:ext uri="{FF2B5EF4-FFF2-40B4-BE49-F238E27FC236}">
                <a16:creationId xmlns:a16="http://schemas.microsoft.com/office/drawing/2014/main" id="{2E5DE786-B764-867C-3E38-DD5F64AE1806}"/>
              </a:ext>
            </a:extLst>
          </p:cNvPr>
          <p:cNvSpPr>
            <a:spLocks noGrp="1"/>
          </p:cNvSpPr>
          <p:nvPr>
            <p:ph type="body" sz="quarter" idx="22"/>
          </p:nvPr>
        </p:nvSpPr>
        <p:spPr>
          <a:xfrm>
            <a:off x="4754880" y="1764744"/>
            <a:ext cx="548640" cy="548640"/>
          </a:xfrm>
        </p:spPr>
        <p:txBody>
          <a:bodyPr/>
          <a:lstStyle/>
          <a:p>
            <a:pPr>
              <a:buClr>
                <a:srgbClr val="FFFF00"/>
              </a:buClr>
            </a:pPr>
            <a:r>
              <a:rPr lang="en-US" sz="2800" dirty="0">
                <a:solidFill>
                  <a:srgbClr val="A3DCFF"/>
                </a:solidFill>
                <a:latin typeface="+mj-lt"/>
              </a:rPr>
              <a:t>01</a:t>
            </a:r>
          </a:p>
        </p:txBody>
      </p:sp>
      <p:sp>
        <p:nvSpPr>
          <p:cNvPr id="6" name="Text Placeholder 5">
            <a:extLst>
              <a:ext uri="{FF2B5EF4-FFF2-40B4-BE49-F238E27FC236}">
                <a16:creationId xmlns:a16="http://schemas.microsoft.com/office/drawing/2014/main" id="{9BE2F711-579C-6BB0-7FC8-CE6A837829FC}"/>
              </a:ext>
            </a:extLst>
          </p:cNvPr>
          <p:cNvSpPr>
            <a:spLocks noGrp="1"/>
          </p:cNvSpPr>
          <p:nvPr>
            <p:ph type="body" sz="quarter" idx="12"/>
          </p:nvPr>
        </p:nvSpPr>
        <p:spPr>
          <a:xfrm>
            <a:off x="5317594" y="1764744"/>
            <a:ext cx="6872954" cy="548640"/>
          </a:xfrm>
        </p:spPr>
        <p:txBody>
          <a:bodyPr/>
          <a:lstStyle/>
          <a:p>
            <a:r>
              <a:rPr lang="en-US" sz="2700" dirty="0"/>
              <a:t>Overview of the Student Readiness Check</a:t>
            </a:r>
          </a:p>
        </p:txBody>
      </p:sp>
      <p:sp>
        <p:nvSpPr>
          <p:cNvPr id="3" name="Text Placeholder 10">
            <a:extLst>
              <a:ext uri="{FF2B5EF4-FFF2-40B4-BE49-F238E27FC236}">
                <a16:creationId xmlns:a16="http://schemas.microsoft.com/office/drawing/2014/main" id="{4217CBFE-67F2-0E59-1C40-8740718206FE}"/>
              </a:ext>
            </a:extLst>
          </p:cNvPr>
          <p:cNvSpPr txBox="1">
            <a:spLocks/>
          </p:cNvSpPr>
          <p:nvPr/>
        </p:nvSpPr>
        <p:spPr>
          <a:xfrm>
            <a:off x="4754880" y="2568811"/>
            <a:ext cx="548640" cy="548640"/>
          </a:xfrm>
          <a:prstGeom prst="rect">
            <a:avLst/>
          </a:prstGeom>
        </p:spPr>
        <p:txBody>
          <a:bodyPr vert="horz" wrap="square" lIns="0" tIns="0" rIns="0" bIns="0" rtlCol="0" anchor="ctr"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000" kern="1200" spc="0" baseline="0">
                <a:solidFill>
                  <a:schemeClr val="tx1"/>
                </a:solidFill>
                <a:latin typeface="+mn-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None/>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FF00"/>
              </a:buClr>
            </a:pPr>
            <a:r>
              <a:rPr lang="en-US" sz="2800" dirty="0">
                <a:solidFill>
                  <a:srgbClr val="A3DCFF"/>
                </a:solidFill>
                <a:latin typeface="+mj-lt"/>
              </a:rPr>
              <a:t>02</a:t>
            </a:r>
          </a:p>
        </p:txBody>
      </p:sp>
      <p:sp>
        <p:nvSpPr>
          <p:cNvPr id="15" name="Text Placeholder 7">
            <a:extLst>
              <a:ext uri="{FF2B5EF4-FFF2-40B4-BE49-F238E27FC236}">
                <a16:creationId xmlns:a16="http://schemas.microsoft.com/office/drawing/2014/main" id="{E573E65C-AEDA-B7A3-DDD0-188A4E71C26B}"/>
              </a:ext>
            </a:extLst>
          </p:cNvPr>
          <p:cNvSpPr txBox="1">
            <a:spLocks/>
          </p:cNvSpPr>
          <p:nvPr/>
        </p:nvSpPr>
        <p:spPr>
          <a:xfrm>
            <a:off x="5353879" y="2548855"/>
            <a:ext cx="5822120" cy="548640"/>
          </a:xfrm>
          <a:prstGeom prst="rect">
            <a:avLst/>
          </a:prstGeom>
        </p:spPr>
        <p:txBody>
          <a:bodyPr vert="horz" wrap="square" lIns="0" tIns="0" rIns="0" bIns="0" rtlCol="0" anchor="ctr"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000" kern="1200" spc="0" baseline="0">
                <a:solidFill>
                  <a:schemeClr val="tx1"/>
                </a:solidFill>
                <a:latin typeface="+mn-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None/>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a:t>Bluebook Login and Setup</a:t>
            </a:r>
          </a:p>
        </p:txBody>
      </p:sp>
      <p:sp>
        <p:nvSpPr>
          <p:cNvPr id="5" name="Text Placeholder 10">
            <a:extLst>
              <a:ext uri="{FF2B5EF4-FFF2-40B4-BE49-F238E27FC236}">
                <a16:creationId xmlns:a16="http://schemas.microsoft.com/office/drawing/2014/main" id="{DF1E9561-387A-08E2-F7C7-27A854406B00}"/>
              </a:ext>
            </a:extLst>
          </p:cNvPr>
          <p:cNvSpPr txBox="1">
            <a:spLocks/>
          </p:cNvSpPr>
          <p:nvPr/>
        </p:nvSpPr>
        <p:spPr>
          <a:xfrm>
            <a:off x="4754880" y="3372879"/>
            <a:ext cx="548640" cy="548640"/>
          </a:xfrm>
          <a:prstGeom prst="rect">
            <a:avLst/>
          </a:prstGeom>
        </p:spPr>
        <p:txBody>
          <a:bodyPr vert="horz" wrap="square" lIns="0" tIns="0" rIns="0" bIns="0" rtlCol="0" anchor="ctr"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000" kern="1200" spc="0" baseline="0">
                <a:solidFill>
                  <a:schemeClr val="tx1"/>
                </a:solidFill>
                <a:latin typeface="+mn-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None/>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FF00"/>
              </a:buClr>
            </a:pPr>
            <a:r>
              <a:rPr lang="en-US" sz="2800" dirty="0">
                <a:solidFill>
                  <a:srgbClr val="A3DCFF"/>
                </a:solidFill>
                <a:latin typeface="+mj-lt"/>
              </a:rPr>
              <a:t>03</a:t>
            </a:r>
          </a:p>
        </p:txBody>
      </p:sp>
      <p:sp>
        <p:nvSpPr>
          <p:cNvPr id="8" name="Text Placeholder 7">
            <a:extLst>
              <a:ext uri="{FF2B5EF4-FFF2-40B4-BE49-F238E27FC236}">
                <a16:creationId xmlns:a16="http://schemas.microsoft.com/office/drawing/2014/main" id="{2E6A9CAC-A2C0-2195-3C5A-E08433016332}"/>
              </a:ext>
            </a:extLst>
          </p:cNvPr>
          <p:cNvSpPr>
            <a:spLocks noGrp="1"/>
          </p:cNvSpPr>
          <p:nvPr>
            <p:ph type="body" sz="quarter" idx="19"/>
          </p:nvPr>
        </p:nvSpPr>
        <p:spPr>
          <a:xfrm>
            <a:off x="5353879" y="3347479"/>
            <a:ext cx="5822120" cy="548640"/>
          </a:xfrm>
        </p:spPr>
        <p:txBody>
          <a:bodyPr/>
          <a:lstStyle/>
          <a:p>
            <a:r>
              <a:rPr lang="en-US" sz="2700" dirty="0"/>
              <a:t>Test Day Experience</a:t>
            </a:r>
          </a:p>
        </p:txBody>
      </p:sp>
      <p:sp>
        <p:nvSpPr>
          <p:cNvPr id="13" name="Text Placeholder 10">
            <a:extLst>
              <a:ext uri="{FF2B5EF4-FFF2-40B4-BE49-F238E27FC236}">
                <a16:creationId xmlns:a16="http://schemas.microsoft.com/office/drawing/2014/main" id="{472EFB1E-A8D9-45AF-B10A-45DA011AB15C}"/>
              </a:ext>
            </a:extLst>
          </p:cNvPr>
          <p:cNvSpPr txBox="1">
            <a:spLocks/>
          </p:cNvSpPr>
          <p:nvPr/>
        </p:nvSpPr>
        <p:spPr>
          <a:xfrm>
            <a:off x="4754880" y="4176946"/>
            <a:ext cx="548640" cy="548640"/>
          </a:xfrm>
          <a:prstGeom prst="rect">
            <a:avLst/>
          </a:prstGeom>
        </p:spPr>
        <p:txBody>
          <a:bodyPr vert="horz" wrap="square" lIns="0" tIns="0" rIns="0" bIns="0" rtlCol="0" anchor="ctr"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000" kern="1200" spc="0" baseline="0">
                <a:solidFill>
                  <a:schemeClr val="tx1"/>
                </a:solidFill>
                <a:latin typeface="+mn-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None/>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FF00"/>
              </a:buClr>
            </a:pPr>
            <a:r>
              <a:rPr lang="en-US" sz="2800" dirty="0">
                <a:solidFill>
                  <a:srgbClr val="A3DCFF"/>
                </a:solidFill>
                <a:latin typeface="+mj-lt"/>
              </a:rPr>
              <a:t>04</a:t>
            </a:r>
          </a:p>
        </p:txBody>
      </p:sp>
      <p:sp>
        <p:nvSpPr>
          <p:cNvPr id="10" name="Text Placeholder 9">
            <a:extLst>
              <a:ext uri="{FF2B5EF4-FFF2-40B4-BE49-F238E27FC236}">
                <a16:creationId xmlns:a16="http://schemas.microsoft.com/office/drawing/2014/main" id="{28ACB398-0A63-090F-5AE8-9A5C306FD995}"/>
              </a:ext>
            </a:extLst>
          </p:cNvPr>
          <p:cNvSpPr>
            <a:spLocks noGrp="1"/>
          </p:cNvSpPr>
          <p:nvPr>
            <p:ph type="body" sz="quarter" idx="21"/>
          </p:nvPr>
        </p:nvSpPr>
        <p:spPr>
          <a:xfrm>
            <a:off x="5353879" y="4153360"/>
            <a:ext cx="5822120" cy="548640"/>
          </a:xfrm>
        </p:spPr>
        <p:txBody>
          <a:bodyPr/>
          <a:lstStyle/>
          <a:p>
            <a:r>
              <a:rPr lang="en-US" sz="2700" dirty="0"/>
              <a:t>What’s Next</a:t>
            </a:r>
          </a:p>
        </p:txBody>
      </p:sp>
      <p:sp>
        <p:nvSpPr>
          <p:cNvPr id="14" name="Text Placeholder 10">
            <a:extLst>
              <a:ext uri="{FF2B5EF4-FFF2-40B4-BE49-F238E27FC236}">
                <a16:creationId xmlns:a16="http://schemas.microsoft.com/office/drawing/2014/main" id="{DBA3A3EC-5CAD-C7BB-75EC-2A2DFECAD71F}"/>
              </a:ext>
            </a:extLst>
          </p:cNvPr>
          <p:cNvSpPr txBox="1">
            <a:spLocks/>
          </p:cNvSpPr>
          <p:nvPr/>
        </p:nvSpPr>
        <p:spPr>
          <a:xfrm>
            <a:off x="4754880" y="4981013"/>
            <a:ext cx="548640" cy="548640"/>
          </a:xfrm>
          <a:prstGeom prst="rect">
            <a:avLst/>
          </a:prstGeom>
        </p:spPr>
        <p:txBody>
          <a:bodyPr vert="horz" wrap="square" lIns="0" tIns="0" rIns="0" bIns="0" rtlCol="0" anchor="ctr"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000" kern="1200" spc="0" baseline="0">
                <a:solidFill>
                  <a:schemeClr val="tx1"/>
                </a:solidFill>
                <a:latin typeface="+mn-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None/>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FF00"/>
              </a:buClr>
            </a:pPr>
            <a:r>
              <a:rPr lang="en-US" sz="2800" dirty="0">
                <a:solidFill>
                  <a:srgbClr val="A3DCFF"/>
                </a:solidFill>
                <a:latin typeface="+mj-lt"/>
                <a:cs typeface="Segoe UI"/>
              </a:rPr>
              <a:t>05</a:t>
            </a:r>
          </a:p>
        </p:txBody>
      </p:sp>
      <p:sp>
        <p:nvSpPr>
          <p:cNvPr id="9" name="Text Placeholder 8">
            <a:extLst>
              <a:ext uri="{FF2B5EF4-FFF2-40B4-BE49-F238E27FC236}">
                <a16:creationId xmlns:a16="http://schemas.microsoft.com/office/drawing/2014/main" id="{7F80FD1B-08A2-811F-0D19-2DD77527D9C9}"/>
              </a:ext>
            </a:extLst>
          </p:cNvPr>
          <p:cNvSpPr>
            <a:spLocks noGrp="1"/>
          </p:cNvSpPr>
          <p:nvPr>
            <p:ph type="body" sz="quarter" idx="20"/>
          </p:nvPr>
        </p:nvSpPr>
        <p:spPr>
          <a:xfrm>
            <a:off x="5353879" y="4959242"/>
            <a:ext cx="5822120" cy="548640"/>
          </a:xfrm>
        </p:spPr>
        <p:txBody>
          <a:bodyPr/>
          <a:lstStyle/>
          <a:p>
            <a:r>
              <a:rPr lang="en-US" sz="2700" dirty="0"/>
              <a:t>Checklist</a:t>
            </a:r>
          </a:p>
        </p:txBody>
      </p:sp>
    </p:spTree>
    <p:custDataLst>
      <p:tags r:id="rId1"/>
    </p:custDataLst>
    <p:extLst>
      <p:ext uri="{BB962C8B-B14F-4D97-AF65-F5344CB8AC3E}">
        <p14:creationId xmlns:p14="http://schemas.microsoft.com/office/powerpoint/2010/main" val="1945199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9906C-5817-3EB5-5849-71D248A30852}"/>
              </a:ext>
            </a:extLst>
          </p:cNvPr>
          <p:cNvSpPr>
            <a:spLocks noGrp="1"/>
          </p:cNvSpPr>
          <p:nvPr>
            <p:ph type="title"/>
          </p:nvPr>
        </p:nvSpPr>
        <p:spPr/>
        <p:txBody>
          <a:bodyPr/>
          <a:lstStyle/>
          <a:p>
            <a:r>
              <a:rPr lang="en-US" dirty="0"/>
              <a:t>Practice!!</a:t>
            </a:r>
          </a:p>
        </p:txBody>
      </p:sp>
      <p:sp>
        <p:nvSpPr>
          <p:cNvPr id="4" name="Text Placeholder 3">
            <a:extLst>
              <a:ext uri="{FF2B5EF4-FFF2-40B4-BE49-F238E27FC236}">
                <a16:creationId xmlns:a16="http://schemas.microsoft.com/office/drawing/2014/main" id="{3A656000-AF02-5D66-E7B2-B8673F596529}"/>
              </a:ext>
            </a:extLst>
          </p:cNvPr>
          <p:cNvSpPr>
            <a:spLocks noGrp="1"/>
          </p:cNvSpPr>
          <p:nvPr>
            <p:ph type="body" sz="quarter" idx="17"/>
          </p:nvPr>
        </p:nvSpPr>
        <p:spPr>
          <a:xfrm>
            <a:off x="563162" y="855731"/>
            <a:ext cx="11020424" cy="774562"/>
          </a:xfrm>
        </p:spPr>
        <p:txBody>
          <a:bodyPr/>
          <a:lstStyle/>
          <a:p>
            <a:pPr algn="ctr"/>
            <a:r>
              <a:rPr lang="en-US" sz="2800" dirty="0">
                <a:latin typeface="+mn-lt"/>
                <a:ea typeface="Roboto"/>
                <a:cs typeface="Roboto"/>
              </a:rPr>
              <a:t>Take this time to start a full practice test. </a:t>
            </a:r>
            <a:endParaRPr lang="en-US" sz="2800" dirty="0">
              <a:highlight>
                <a:srgbClr val="FFFFFF"/>
              </a:highlight>
              <a:latin typeface="+mn-lt"/>
              <a:ea typeface="Roboto"/>
              <a:cs typeface="Segoe UI"/>
            </a:endParaRPr>
          </a:p>
        </p:txBody>
      </p:sp>
      <p:sp>
        <p:nvSpPr>
          <p:cNvPr id="10" name="Hexagon 9" descr="a Stop sign">
            <a:extLst>
              <a:ext uri="{FF2B5EF4-FFF2-40B4-BE49-F238E27FC236}">
                <a16:creationId xmlns:a16="http://schemas.microsoft.com/office/drawing/2014/main" id="{3DFE15DB-BE4A-57BD-68E5-1F7E884C5246}"/>
              </a:ext>
            </a:extLst>
          </p:cNvPr>
          <p:cNvSpPr/>
          <p:nvPr/>
        </p:nvSpPr>
        <p:spPr>
          <a:xfrm>
            <a:off x="1830512" y="2690543"/>
            <a:ext cx="2734680" cy="2470465"/>
          </a:xfrm>
          <a:prstGeom prst="hexagon">
            <a:avLst/>
          </a:prstGeom>
          <a:solidFill>
            <a:srgbClr val="28369A"/>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lang="en-US" sz="4000" b="1" dirty="0">
                <a:solidFill>
                  <a:schemeClr val="bg1"/>
                </a:solidFill>
                <a:latin typeface="+mj-lt"/>
                <a:ea typeface="Roboto"/>
                <a:cs typeface="Roboto"/>
              </a:rPr>
              <a:t>STOP!</a:t>
            </a:r>
            <a:endParaRPr lang="en-US" sz="4000" dirty="0">
              <a:solidFill>
                <a:schemeClr val="bg1"/>
              </a:solidFill>
            </a:endParaRPr>
          </a:p>
        </p:txBody>
      </p:sp>
      <p:sp>
        <p:nvSpPr>
          <p:cNvPr id="6" name="Text Placeholder 5">
            <a:extLst>
              <a:ext uri="{FF2B5EF4-FFF2-40B4-BE49-F238E27FC236}">
                <a16:creationId xmlns:a16="http://schemas.microsoft.com/office/drawing/2014/main" id="{1EA688B2-DDBA-9D95-453D-5ECF9ABF86F0}"/>
              </a:ext>
            </a:extLst>
          </p:cNvPr>
          <p:cNvSpPr>
            <a:spLocks noGrp="1"/>
          </p:cNvSpPr>
          <p:nvPr>
            <p:ph type="body" sz="quarter" idx="20"/>
          </p:nvPr>
        </p:nvSpPr>
        <p:spPr>
          <a:xfrm>
            <a:off x="6388694" y="2324512"/>
            <a:ext cx="3409296" cy="3446368"/>
          </a:xfrm>
        </p:spPr>
        <p:txBody>
          <a:bodyPr/>
          <a:lstStyle/>
          <a:p>
            <a:pPr marL="457200" indent="-457200">
              <a:buFont typeface="+mj-lt"/>
              <a:buAutoNum type="arabicPeriod"/>
            </a:pPr>
            <a:r>
              <a:rPr lang="en-US" sz="2000" dirty="0">
                <a:ea typeface="Roboto"/>
                <a:cs typeface="Roboto"/>
              </a:rPr>
              <a:t>Return</a:t>
            </a:r>
            <a:r>
              <a:rPr lang="en-US" sz="2000" dirty="0">
                <a:solidFill>
                  <a:srgbClr val="1E1E1E"/>
                </a:solidFill>
                <a:ea typeface="Roboto"/>
                <a:cs typeface="Roboto"/>
              </a:rPr>
              <a:t> to the first window in Bluebook. (You may have to back out of the page you are currently on). </a:t>
            </a:r>
          </a:p>
          <a:p>
            <a:pPr marL="457200" indent="-457200">
              <a:buFont typeface="+mj-lt"/>
              <a:buAutoNum type="arabicPeriod"/>
            </a:pPr>
            <a:r>
              <a:rPr lang="en-US" sz="2000" dirty="0">
                <a:ea typeface="Roboto"/>
                <a:cs typeface="Roboto"/>
              </a:rPr>
              <a:t>Practice</a:t>
            </a:r>
            <a:r>
              <a:rPr lang="en-US" sz="2000" dirty="0">
                <a:solidFill>
                  <a:srgbClr val="1E1E1E"/>
                </a:solidFill>
                <a:ea typeface="Roboto"/>
                <a:cs typeface="Roboto"/>
              </a:rPr>
              <a:t> for at least 5 minutes before moving on. You can finish this and other practice tests later, at home.</a:t>
            </a:r>
          </a:p>
        </p:txBody>
      </p:sp>
    </p:spTree>
    <p:custDataLst>
      <p:tags r:id="rId1"/>
    </p:custDataLst>
    <p:extLst>
      <p:ext uri="{BB962C8B-B14F-4D97-AF65-F5344CB8AC3E}">
        <p14:creationId xmlns:p14="http://schemas.microsoft.com/office/powerpoint/2010/main" val="3740950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48081-E100-C8C1-9C82-C53EBAF791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374991-26A0-27DE-9FFC-E7347DFD5C03}"/>
              </a:ext>
            </a:extLst>
          </p:cNvPr>
          <p:cNvSpPr>
            <a:spLocks noGrp="1"/>
          </p:cNvSpPr>
          <p:nvPr>
            <p:ph type="title"/>
          </p:nvPr>
        </p:nvSpPr>
        <p:spPr/>
        <p:txBody>
          <a:bodyPr/>
          <a:lstStyle/>
          <a:p>
            <a:r>
              <a:rPr lang="en-US" dirty="0"/>
              <a:t>Next Steps</a:t>
            </a:r>
          </a:p>
        </p:txBody>
      </p:sp>
      <p:pic>
        <p:nvPicPr>
          <p:cNvPr id="12" name="Picture 11">
            <a:extLst>
              <a:ext uri="{FF2B5EF4-FFF2-40B4-BE49-F238E27FC236}">
                <a16:creationId xmlns:a16="http://schemas.microsoft.com/office/drawing/2014/main" id="{EA2A81E8-28FA-D86D-3DD9-E173849030B3}"/>
              </a:ext>
              <a:ext uri="{C183D7F6-B498-43B3-948B-1728B52AA6E4}">
                <adec:decorative xmlns:adec="http://schemas.microsoft.com/office/drawing/2017/decorative" val="1"/>
              </a:ext>
            </a:extLst>
          </p:cNvPr>
          <p:cNvPicPr>
            <a:picLocks noChangeAspect="1"/>
          </p:cNvPicPr>
          <p:nvPr/>
        </p:nvPicPr>
        <p:blipFill>
          <a:blip r:embed="rId3">
            <a:lum bright="4000" contrast="-7000"/>
          </a:blip>
          <a:stretch>
            <a:fillRect/>
          </a:stretch>
        </p:blipFill>
        <p:spPr>
          <a:xfrm>
            <a:off x="411102" y="1468276"/>
            <a:ext cx="5021607" cy="3589214"/>
          </a:xfrm>
          <a:prstGeom prst="rect">
            <a:avLst/>
          </a:prstGeom>
        </p:spPr>
      </p:pic>
      <p:sp>
        <p:nvSpPr>
          <p:cNvPr id="18" name="Rectangle 17">
            <a:extLst>
              <a:ext uri="{FF2B5EF4-FFF2-40B4-BE49-F238E27FC236}">
                <a16:creationId xmlns:a16="http://schemas.microsoft.com/office/drawing/2014/main" id="{F6E34772-0FA3-C64B-8752-ECD1BCCE85DE}"/>
              </a:ext>
            </a:extLst>
          </p:cNvPr>
          <p:cNvSpPr/>
          <p:nvPr/>
        </p:nvSpPr>
        <p:spPr>
          <a:xfrm>
            <a:off x="703768" y="2121871"/>
            <a:ext cx="2535197" cy="836394"/>
          </a:xfrm>
          <a:prstGeom prst="rect">
            <a:avLst/>
          </a:prstGeom>
        </p:spPr>
        <p:txBody>
          <a:bodyPr wrap="square" lIns="0" tIns="0" rIns="0" anchor="t">
            <a:noAutofit/>
          </a:bodyPr>
          <a:lstStyle/>
          <a:p>
            <a:r>
              <a:rPr lang="en-US" sz="2800" b="1" dirty="0">
                <a:latin typeface="+mj-lt"/>
              </a:rPr>
              <a:t>Next Steps for SAT Success</a:t>
            </a:r>
          </a:p>
        </p:txBody>
      </p:sp>
      <p:sp>
        <p:nvSpPr>
          <p:cNvPr id="19" name="Rectangle 18">
            <a:extLst>
              <a:ext uri="{FF2B5EF4-FFF2-40B4-BE49-F238E27FC236}">
                <a16:creationId xmlns:a16="http://schemas.microsoft.com/office/drawing/2014/main" id="{539563B8-6AEA-0363-7A9F-A273A54A4839}"/>
              </a:ext>
            </a:extLst>
          </p:cNvPr>
          <p:cNvSpPr/>
          <p:nvPr/>
        </p:nvSpPr>
        <p:spPr>
          <a:xfrm>
            <a:off x="703768" y="3096651"/>
            <a:ext cx="3604761" cy="1169551"/>
          </a:xfrm>
          <a:prstGeom prst="rect">
            <a:avLst/>
          </a:prstGeom>
        </p:spPr>
        <p:txBody>
          <a:bodyPr wrap="square" lIns="0" anchor="ctr">
            <a:spAutoFit/>
          </a:bodyPr>
          <a:lstStyle/>
          <a:p>
            <a:r>
              <a:rPr lang="en-US" sz="1400" dirty="0"/>
              <a:t>After you have completed the Student Readiness Check and Planning for your Future, there are some key steps to ensure you can show up on SAT test day as prepared as possible.</a:t>
            </a:r>
          </a:p>
        </p:txBody>
      </p:sp>
      <p:sp>
        <p:nvSpPr>
          <p:cNvPr id="13" name="Oval 12" descr="1">
            <a:extLst>
              <a:ext uri="{FF2B5EF4-FFF2-40B4-BE49-F238E27FC236}">
                <a16:creationId xmlns:a16="http://schemas.microsoft.com/office/drawing/2014/main" id="{1175D383-098D-3352-4285-644AEAC8B1BA}"/>
              </a:ext>
            </a:extLst>
          </p:cNvPr>
          <p:cNvSpPr/>
          <p:nvPr/>
        </p:nvSpPr>
        <p:spPr>
          <a:xfrm>
            <a:off x="6309360" y="1427940"/>
            <a:ext cx="932948" cy="932948"/>
          </a:xfrm>
          <a:prstGeom prst="ellipse">
            <a:avLst/>
          </a:prstGeom>
          <a:solidFill>
            <a:srgbClr val="A3DCFF"/>
          </a:solidFill>
          <a:ln w="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000" b="1" dirty="0">
                <a:latin typeface="+mj-lt"/>
              </a:rPr>
              <a:t>1</a:t>
            </a:r>
          </a:p>
        </p:txBody>
      </p:sp>
      <p:grpSp>
        <p:nvGrpSpPr>
          <p:cNvPr id="29" name="Group 28" descr="Finish Your Practice Test at Home. Complete your practice test at home to help you prepare for test day and create a study guide.">
            <a:extLst>
              <a:ext uri="{FF2B5EF4-FFF2-40B4-BE49-F238E27FC236}">
                <a16:creationId xmlns:a16="http://schemas.microsoft.com/office/drawing/2014/main" id="{0A6ABEE3-01AB-C75C-16C0-FB03D86A7FD2}"/>
              </a:ext>
              <a:ext uri="{C183D7F6-B498-43B3-948B-1728B52AA6E4}">
                <adec:decorative xmlns:adec="http://schemas.microsoft.com/office/drawing/2017/decorative" val="0"/>
              </a:ext>
            </a:extLst>
          </p:cNvPr>
          <p:cNvGrpSpPr/>
          <p:nvPr/>
        </p:nvGrpSpPr>
        <p:grpSpPr>
          <a:xfrm>
            <a:off x="7498080" y="1323785"/>
            <a:ext cx="4120420" cy="844774"/>
            <a:chOff x="8253371" y="1429820"/>
            <a:chExt cx="4120420" cy="844774"/>
          </a:xfrm>
        </p:grpSpPr>
        <p:sp>
          <p:nvSpPr>
            <p:cNvPr id="30" name="Rectangle 29">
              <a:extLst>
                <a:ext uri="{FF2B5EF4-FFF2-40B4-BE49-F238E27FC236}">
                  <a16:creationId xmlns:a16="http://schemas.microsoft.com/office/drawing/2014/main" id="{6F790CE1-648E-4465-BD4E-56D412F069AC}"/>
                </a:ext>
              </a:extLst>
            </p:cNvPr>
            <p:cNvSpPr/>
            <p:nvPr/>
          </p:nvSpPr>
          <p:spPr>
            <a:xfrm>
              <a:off x="8256821" y="1429820"/>
              <a:ext cx="4116970" cy="338554"/>
            </a:xfrm>
            <a:prstGeom prst="rect">
              <a:avLst/>
            </a:prstGeom>
          </p:spPr>
          <p:txBody>
            <a:bodyPr wrap="square">
              <a:spAutoFit/>
            </a:bodyPr>
            <a:lstStyle/>
            <a:p>
              <a:r>
                <a:rPr lang="en-US" sz="1600" b="1" dirty="0">
                  <a:latin typeface="+mj-lt"/>
                </a:rPr>
                <a:t>Finish Your Practice Test at Home</a:t>
              </a:r>
            </a:p>
          </p:txBody>
        </p:sp>
        <p:sp>
          <p:nvSpPr>
            <p:cNvPr id="31" name="Rectangle 30">
              <a:extLst>
                <a:ext uri="{FF2B5EF4-FFF2-40B4-BE49-F238E27FC236}">
                  <a16:creationId xmlns:a16="http://schemas.microsoft.com/office/drawing/2014/main" id="{B7265359-7A74-406B-FE46-2E73387E3341}"/>
                </a:ext>
              </a:extLst>
            </p:cNvPr>
            <p:cNvSpPr/>
            <p:nvPr/>
          </p:nvSpPr>
          <p:spPr>
            <a:xfrm>
              <a:off x="8253371" y="1751374"/>
              <a:ext cx="4120420" cy="523220"/>
            </a:xfrm>
            <a:prstGeom prst="rect">
              <a:avLst/>
            </a:prstGeom>
          </p:spPr>
          <p:txBody>
            <a:bodyPr wrap="square">
              <a:spAutoFit/>
            </a:bodyPr>
            <a:lstStyle/>
            <a:p>
              <a:r>
                <a:rPr lang="en-US" sz="1400" dirty="0"/>
                <a:t>Complete your practice test at home to help you prepare for test day and create a study guide.</a:t>
              </a:r>
            </a:p>
          </p:txBody>
        </p:sp>
      </p:grpSp>
      <p:sp>
        <p:nvSpPr>
          <p:cNvPr id="14" name="Oval 13" descr="2">
            <a:extLst>
              <a:ext uri="{FF2B5EF4-FFF2-40B4-BE49-F238E27FC236}">
                <a16:creationId xmlns:a16="http://schemas.microsoft.com/office/drawing/2014/main" id="{E29EEAC9-3BA4-B22E-EAC8-CA9B427BEC6D}"/>
              </a:ext>
            </a:extLst>
          </p:cNvPr>
          <p:cNvSpPr/>
          <p:nvPr/>
        </p:nvSpPr>
        <p:spPr>
          <a:xfrm>
            <a:off x="6309360" y="2686974"/>
            <a:ext cx="932948" cy="932948"/>
          </a:xfrm>
          <a:prstGeom prst="ellipse">
            <a:avLst/>
          </a:prstGeom>
          <a:solidFill>
            <a:srgbClr val="A3DCFF"/>
          </a:solidFill>
          <a:ln w="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000" b="1" dirty="0">
                <a:latin typeface="+mj-lt"/>
              </a:rPr>
              <a:t>2</a:t>
            </a:r>
          </a:p>
        </p:txBody>
      </p:sp>
      <p:grpSp>
        <p:nvGrpSpPr>
          <p:cNvPr id="26" name="Group 25" descr="Review your Student Guide.Student Guides provide useful information about testing. Links to the guides are on the next slide.">
            <a:extLst>
              <a:ext uri="{FF2B5EF4-FFF2-40B4-BE49-F238E27FC236}">
                <a16:creationId xmlns:a16="http://schemas.microsoft.com/office/drawing/2014/main" id="{F4142CF3-01E9-F4AE-B104-A574283908DC}"/>
              </a:ext>
              <a:ext uri="{C183D7F6-B498-43B3-948B-1728B52AA6E4}">
                <adec:decorative xmlns:adec="http://schemas.microsoft.com/office/drawing/2017/decorative" val="0"/>
              </a:ext>
            </a:extLst>
          </p:cNvPr>
          <p:cNvGrpSpPr/>
          <p:nvPr/>
        </p:nvGrpSpPr>
        <p:grpSpPr>
          <a:xfrm>
            <a:off x="7498080" y="2619711"/>
            <a:ext cx="4120420" cy="844774"/>
            <a:chOff x="8253371" y="1429820"/>
            <a:chExt cx="4120420" cy="844774"/>
          </a:xfrm>
        </p:grpSpPr>
        <p:sp>
          <p:nvSpPr>
            <p:cNvPr id="27" name="Rectangle 26">
              <a:extLst>
                <a:ext uri="{FF2B5EF4-FFF2-40B4-BE49-F238E27FC236}">
                  <a16:creationId xmlns:a16="http://schemas.microsoft.com/office/drawing/2014/main" id="{2A22C909-0181-50E5-75F0-931DB8F7025F}"/>
                </a:ext>
              </a:extLst>
            </p:cNvPr>
            <p:cNvSpPr/>
            <p:nvPr/>
          </p:nvSpPr>
          <p:spPr>
            <a:xfrm>
              <a:off x="8256821" y="1429820"/>
              <a:ext cx="4116970" cy="338554"/>
            </a:xfrm>
            <a:prstGeom prst="rect">
              <a:avLst/>
            </a:prstGeom>
          </p:spPr>
          <p:txBody>
            <a:bodyPr wrap="square">
              <a:spAutoFit/>
            </a:bodyPr>
            <a:lstStyle/>
            <a:p>
              <a:r>
                <a:rPr lang="en-US" sz="1600" b="1" dirty="0">
                  <a:latin typeface="+mj-lt"/>
                </a:rPr>
                <a:t>Review your Student Guide</a:t>
              </a:r>
            </a:p>
          </p:txBody>
        </p:sp>
        <p:sp>
          <p:nvSpPr>
            <p:cNvPr id="28" name="Rectangle 27">
              <a:extLst>
                <a:ext uri="{FF2B5EF4-FFF2-40B4-BE49-F238E27FC236}">
                  <a16:creationId xmlns:a16="http://schemas.microsoft.com/office/drawing/2014/main" id="{ABBCCBB9-C35D-C5AA-9023-F2D4DE1CB291}"/>
                </a:ext>
              </a:extLst>
            </p:cNvPr>
            <p:cNvSpPr/>
            <p:nvPr/>
          </p:nvSpPr>
          <p:spPr>
            <a:xfrm>
              <a:off x="8253371" y="1751374"/>
              <a:ext cx="4120420" cy="523220"/>
            </a:xfrm>
            <a:prstGeom prst="rect">
              <a:avLst/>
            </a:prstGeom>
          </p:spPr>
          <p:txBody>
            <a:bodyPr wrap="square" lIns="91440" tIns="45720" rIns="91440" bIns="45720" anchor="t">
              <a:spAutoFit/>
            </a:bodyPr>
            <a:lstStyle/>
            <a:p>
              <a:r>
                <a:rPr lang="en-US" sz="1400" dirty="0">
                  <a:ea typeface="Roboto"/>
                  <a:cs typeface="Roboto"/>
                </a:rPr>
                <a:t>Student Guides provide useful information about testing. Links to the guides are on the next slide.</a:t>
              </a:r>
            </a:p>
          </p:txBody>
        </p:sp>
      </p:grpSp>
      <p:sp>
        <p:nvSpPr>
          <p:cNvPr id="16" name="Oval 15" descr="3">
            <a:extLst>
              <a:ext uri="{FF2B5EF4-FFF2-40B4-BE49-F238E27FC236}">
                <a16:creationId xmlns:a16="http://schemas.microsoft.com/office/drawing/2014/main" id="{27FB74F7-4595-668C-7CA3-5339CDD5FBF7}"/>
              </a:ext>
            </a:extLst>
          </p:cNvPr>
          <p:cNvSpPr/>
          <p:nvPr/>
        </p:nvSpPr>
        <p:spPr>
          <a:xfrm>
            <a:off x="6309360" y="3990521"/>
            <a:ext cx="932948" cy="932948"/>
          </a:xfrm>
          <a:prstGeom prst="ellipse">
            <a:avLst/>
          </a:prstGeom>
          <a:solidFill>
            <a:srgbClr val="A3DCFF"/>
          </a:solidFill>
          <a:ln w="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000" b="1" dirty="0">
                <a:latin typeface="+mj-lt"/>
              </a:rPr>
              <a:t>3</a:t>
            </a:r>
          </a:p>
        </p:txBody>
      </p:sp>
      <p:grpSp>
        <p:nvGrpSpPr>
          <p:cNvPr id="20" name="Group 19" descr="Take a Full Practice Test. Full practice tests are scored, so you can see where you should focus study. They are also timed, just like the real test.">
            <a:extLst>
              <a:ext uri="{FF2B5EF4-FFF2-40B4-BE49-F238E27FC236}">
                <a16:creationId xmlns:a16="http://schemas.microsoft.com/office/drawing/2014/main" id="{EAD0B196-46CB-42C6-7B92-EC0BA3FA7D23}"/>
              </a:ext>
              <a:ext uri="{C183D7F6-B498-43B3-948B-1728B52AA6E4}">
                <adec:decorative xmlns:adec="http://schemas.microsoft.com/office/drawing/2017/decorative" val="0"/>
              </a:ext>
            </a:extLst>
          </p:cNvPr>
          <p:cNvGrpSpPr/>
          <p:nvPr/>
        </p:nvGrpSpPr>
        <p:grpSpPr>
          <a:xfrm>
            <a:off x="7498080" y="3925850"/>
            <a:ext cx="4120420" cy="1060218"/>
            <a:chOff x="8253371" y="1429820"/>
            <a:chExt cx="4120420" cy="1060218"/>
          </a:xfrm>
        </p:grpSpPr>
        <p:sp>
          <p:nvSpPr>
            <p:cNvPr id="21" name="Rectangle 20">
              <a:extLst>
                <a:ext uri="{FF2B5EF4-FFF2-40B4-BE49-F238E27FC236}">
                  <a16:creationId xmlns:a16="http://schemas.microsoft.com/office/drawing/2014/main" id="{192471BF-4472-2387-1FB2-ED2455049771}"/>
                </a:ext>
              </a:extLst>
            </p:cNvPr>
            <p:cNvSpPr/>
            <p:nvPr/>
          </p:nvSpPr>
          <p:spPr>
            <a:xfrm>
              <a:off x="8256821" y="1429820"/>
              <a:ext cx="4116970" cy="338554"/>
            </a:xfrm>
            <a:prstGeom prst="rect">
              <a:avLst/>
            </a:prstGeom>
          </p:spPr>
          <p:txBody>
            <a:bodyPr wrap="square">
              <a:spAutoFit/>
            </a:bodyPr>
            <a:lstStyle/>
            <a:p>
              <a:r>
                <a:rPr lang="en-US" sz="1600" b="1" dirty="0">
                  <a:latin typeface="+mj-lt"/>
                </a:rPr>
                <a:t>Take a Full Practice Test</a:t>
              </a:r>
            </a:p>
          </p:txBody>
        </p:sp>
        <p:sp>
          <p:nvSpPr>
            <p:cNvPr id="22" name="Rectangle 21">
              <a:extLst>
                <a:ext uri="{FF2B5EF4-FFF2-40B4-BE49-F238E27FC236}">
                  <a16:creationId xmlns:a16="http://schemas.microsoft.com/office/drawing/2014/main" id="{2E986B81-9EAF-47EC-2009-4454D15828C3}"/>
                </a:ext>
              </a:extLst>
            </p:cNvPr>
            <p:cNvSpPr/>
            <p:nvPr/>
          </p:nvSpPr>
          <p:spPr>
            <a:xfrm>
              <a:off x="8253371" y="1751374"/>
              <a:ext cx="4120420" cy="738664"/>
            </a:xfrm>
            <a:prstGeom prst="rect">
              <a:avLst/>
            </a:prstGeom>
          </p:spPr>
          <p:txBody>
            <a:bodyPr wrap="square">
              <a:spAutoFit/>
            </a:bodyPr>
            <a:lstStyle/>
            <a:p>
              <a:r>
                <a:rPr lang="en-US" sz="1400" dirty="0"/>
                <a:t>Full practice tests are scored, so you can see where you should focus study. They are also timed, just like the real test.</a:t>
              </a:r>
            </a:p>
          </p:txBody>
        </p:sp>
      </p:grpSp>
      <p:sp>
        <p:nvSpPr>
          <p:cNvPr id="17" name="Oval 16" descr="4">
            <a:extLst>
              <a:ext uri="{FF2B5EF4-FFF2-40B4-BE49-F238E27FC236}">
                <a16:creationId xmlns:a16="http://schemas.microsoft.com/office/drawing/2014/main" id="{CE1CE496-B28D-4DC3-176B-4B2072E03B7D}"/>
              </a:ext>
            </a:extLst>
          </p:cNvPr>
          <p:cNvSpPr/>
          <p:nvPr/>
        </p:nvSpPr>
        <p:spPr>
          <a:xfrm>
            <a:off x="6309360" y="5241260"/>
            <a:ext cx="932948" cy="932948"/>
          </a:xfrm>
          <a:prstGeom prst="ellipse">
            <a:avLst/>
          </a:prstGeom>
          <a:solidFill>
            <a:srgbClr val="A3DCFF"/>
          </a:solidFill>
          <a:ln w="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000" b="1" dirty="0">
                <a:latin typeface="+mj-lt"/>
              </a:rPr>
              <a:t>4</a:t>
            </a:r>
          </a:p>
        </p:txBody>
      </p:sp>
      <p:grpSp>
        <p:nvGrpSpPr>
          <p:cNvPr id="23" name="Group 22" descr="Get Ready for Test Day. Sleep well, review any practice tests, eat a healthy breakfast, and don’t bring any prohibited devices with you to test.">
            <a:extLst>
              <a:ext uri="{FF2B5EF4-FFF2-40B4-BE49-F238E27FC236}">
                <a16:creationId xmlns:a16="http://schemas.microsoft.com/office/drawing/2014/main" id="{754EFB99-B29B-B322-6F71-8CF1E1ED562E}"/>
              </a:ext>
              <a:ext uri="{C183D7F6-B498-43B3-948B-1728B52AA6E4}">
                <adec:decorative xmlns:adec="http://schemas.microsoft.com/office/drawing/2017/decorative" val="0"/>
              </a:ext>
            </a:extLst>
          </p:cNvPr>
          <p:cNvGrpSpPr/>
          <p:nvPr/>
        </p:nvGrpSpPr>
        <p:grpSpPr>
          <a:xfrm>
            <a:off x="7498080" y="5177624"/>
            <a:ext cx="4120420" cy="1060219"/>
            <a:chOff x="8253371" y="2688853"/>
            <a:chExt cx="4120420" cy="1060219"/>
          </a:xfrm>
        </p:grpSpPr>
        <p:sp>
          <p:nvSpPr>
            <p:cNvPr id="24" name="Rectangle 23">
              <a:extLst>
                <a:ext uri="{FF2B5EF4-FFF2-40B4-BE49-F238E27FC236}">
                  <a16:creationId xmlns:a16="http://schemas.microsoft.com/office/drawing/2014/main" id="{F2F503D7-06DD-9AF3-F311-E38E3DE99C79}"/>
                </a:ext>
              </a:extLst>
            </p:cNvPr>
            <p:cNvSpPr/>
            <p:nvPr/>
          </p:nvSpPr>
          <p:spPr>
            <a:xfrm>
              <a:off x="8256821" y="2688853"/>
              <a:ext cx="4116970" cy="338554"/>
            </a:xfrm>
            <a:prstGeom prst="rect">
              <a:avLst/>
            </a:prstGeom>
          </p:spPr>
          <p:txBody>
            <a:bodyPr wrap="square">
              <a:spAutoFit/>
            </a:bodyPr>
            <a:lstStyle/>
            <a:p>
              <a:r>
                <a:rPr lang="en-US" sz="1600" b="1" dirty="0">
                  <a:latin typeface="+mj-lt"/>
                </a:rPr>
                <a:t>Get Ready for Test Day</a:t>
              </a:r>
            </a:p>
          </p:txBody>
        </p:sp>
        <p:sp>
          <p:nvSpPr>
            <p:cNvPr id="25" name="Rectangle 24">
              <a:extLst>
                <a:ext uri="{FF2B5EF4-FFF2-40B4-BE49-F238E27FC236}">
                  <a16:creationId xmlns:a16="http://schemas.microsoft.com/office/drawing/2014/main" id="{A1DDFAD9-6EB8-7194-4785-43369E19B63A}"/>
                </a:ext>
              </a:extLst>
            </p:cNvPr>
            <p:cNvSpPr/>
            <p:nvPr/>
          </p:nvSpPr>
          <p:spPr>
            <a:xfrm>
              <a:off x="8253371" y="3010408"/>
              <a:ext cx="4120420" cy="738664"/>
            </a:xfrm>
            <a:prstGeom prst="rect">
              <a:avLst/>
            </a:prstGeom>
          </p:spPr>
          <p:txBody>
            <a:bodyPr wrap="square">
              <a:spAutoFit/>
            </a:bodyPr>
            <a:lstStyle/>
            <a:p>
              <a:r>
                <a:rPr lang="en-US" sz="1400" dirty="0"/>
                <a:t>Sleep well, review any practice tests, eat a healthy breakfast, and don’t bring any prohibited devices with you to test.</a:t>
              </a:r>
            </a:p>
          </p:txBody>
        </p:sp>
      </p:grpSp>
    </p:spTree>
    <p:custDataLst>
      <p:tags r:id="rId1"/>
    </p:custDataLst>
    <p:extLst>
      <p:ext uri="{BB962C8B-B14F-4D97-AF65-F5344CB8AC3E}">
        <p14:creationId xmlns:p14="http://schemas.microsoft.com/office/powerpoint/2010/main" val="1211106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696B8-116B-E98E-CAF0-4C20FF77BB8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2E6583A-08CB-BAE4-A9F2-803F31160893}"/>
              </a:ext>
              <a:ext uri="{C183D7F6-B498-43B3-948B-1728B52AA6E4}">
                <adec:decorative xmlns:adec="http://schemas.microsoft.com/office/drawing/2017/decorative" val="1"/>
              </a:ext>
            </a:extLst>
          </p:cNvPr>
          <p:cNvSpPr/>
          <p:nvPr/>
        </p:nvSpPr>
        <p:spPr>
          <a:xfrm>
            <a:off x="603171" y="1937840"/>
            <a:ext cx="3415618" cy="4114800"/>
          </a:xfrm>
          <a:prstGeom prst="rect">
            <a:avLst/>
          </a:prstGeom>
          <a:solidFill>
            <a:srgbClr val="F5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5760" tIns="822960" rIns="365760" bIns="365760" rtlCol="0" anchor="t">
            <a:normAutofit/>
          </a:bodyPr>
          <a:lstStyle/>
          <a:p>
            <a:pPr algn="ctr"/>
            <a:endParaRPr lang="en-US" sz="1900" b="1" dirty="0">
              <a:solidFill>
                <a:schemeClr val="tx1"/>
              </a:solidFill>
              <a:ea typeface="Roboto"/>
              <a:cs typeface="Roboto"/>
            </a:endParaRPr>
          </a:p>
        </p:txBody>
      </p:sp>
      <p:sp>
        <p:nvSpPr>
          <p:cNvPr id="7" name="Rectangle 6">
            <a:extLst>
              <a:ext uri="{FF2B5EF4-FFF2-40B4-BE49-F238E27FC236}">
                <a16:creationId xmlns:a16="http://schemas.microsoft.com/office/drawing/2014/main" id="{0D46E0E5-DD78-E03C-ECA4-F774D6AF8139}"/>
              </a:ext>
              <a:ext uri="{C183D7F6-B498-43B3-948B-1728B52AA6E4}">
                <adec:decorative xmlns:adec="http://schemas.microsoft.com/office/drawing/2017/decorative" val="1"/>
              </a:ext>
            </a:extLst>
          </p:cNvPr>
          <p:cNvSpPr/>
          <p:nvPr/>
        </p:nvSpPr>
        <p:spPr>
          <a:xfrm>
            <a:off x="8007120" y="1937840"/>
            <a:ext cx="3415618" cy="4114800"/>
          </a:xfrm>
          <a:prstGeom prst="rect">
            <a:avLst/>
          </a:prstGeom>
          <a:solidFill>
            <a:srgbClr val="F5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5760" tIns="822960" rIns="365760" bIns="365760" rtlCol="0" anchor="t">
            <a:normAutofit/>
          </a:bodyPr>
          <a:lstStyle/>
          <a:p>
            <a:pPr algn="ctr"/>
            <a:endParaRPr lang="en-US" sz="1600" b="1" dirty="0">
              <a:solidFill>
                <a:schemeClr val="tx1"/>
              </a:solidFill>
              <a:ea typeface="Roboto"/>
              <a:cs typeface="Roboto"/>
            </a:endParaRPr>
          </a:p>
        </p:txBody>
      </p:sp>
      <p:sp>
        <p:nvSpPr>
          <p:cNvPr id="8" name="Rectangle 7">
            <a:extLst>
              <a:ext uri="{FF2B5EF4-FFF2-40B4-BE49-F238E27FC236}">
                <a16:creationId xmlns:a16="http://schemas.microsoft.com/office/drawing/2014/main" id="{57206728-2029-5397-8B96-B371F598A48C}"/>
              </a:ext>
              <a:ext uri="{C183D7F6-B498-43B3-948B-1728B52AA6E4}">
                <adec:decorative xmlns:adec="http://schemas.microsoft.com/office/drawing/2017/decorative" val="1"/>
              </a:ext>
            </a:extLst>
          </p:cNvPr>
          <p:cNvSpPr/>
          <p:nvPr/>
        </p:nvSpPr>
        <p:spPr>
          <a:xfrm>
            <a:off x="4305145" y="1937840"/>
            <a:ext cx="3415618" cy="4114800"/>
          </a:xfrm>
          <a:prstGeom prst="rect">
            <a:avLst/>
          </a:prstGeom>
          <a:solidFill>
            <a:srgbClr val="F5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5760" tIns="822960" rIns="365760" bIns="365760" rtlCol="0" anchor="t">
            <a:normAutofit/>
          </a:bodyPr>
          <a:lstStyle/>
          <a:p>
            <a:pPr algn="ctr"/>
            <a:endParaRPr lang="en-US" sz="1600" b="1" dirty="0">
              <a:solidFill>
                <a:schemeClr val="tx1"/>
              </a:solidFill>
              <a:ea typeface="Roboto"/>
              <a:cs typeface="Roboto"/>
            </a:endParaRPr>
          </a:p>
        </p:txBody>
      </p:sp>
      <p:sp>
        <p:nvSpPr>
          <p:cNvPr id="2" name="Title 1">
            <a:extLst>
              <a:ext uri="{FF2B5EF4-FFF2-40B4-BE49-F238E27FC236}">
                <a16:creationId xmlns:a16="http://schemas.microsoft.com/office/drawing/2014/main" id="{C0D38730-B8B6-C7BA-943C-89CA88FC759E}"/>
              </a:ext>
            </a:extLst>
          </p:cNvPr>
          <p:cNvSpPr>
            <a:spLocks noGrp="1"/>
          </p:cNvSpPr>
          <p:nvPr>
            <p:ph type="title"/>
          </p:nvPr>
        </p:nvSpPr>
        <p:spPr/>
        <p:txBody>
          <a:bodyPr/>
          <a:lstStyle/>
          <a:p>
            <a:r>
              <a:rPr lang="en-US" dirty="0"/>
              <a:t>Student Guides</a:t>
            </a:r>
          </a:p>
        </p:txBody>
      </p:sp>
      <p:sp>
        <p:nvSpPr>
          <p:cNvPr id="6" name="TextBox 5">
            <a:extLst>
              <a:ext uri="{FF2B5EF4-FFF2-40B4-BE49-F238E27FC236}">
                <a16:creationId xmlns:a16="http://schemas.microsoft.com/office/drawing/2014/main" id="{6A870218-9391-8065-E2A3-4E34876CEA17}"/>
              </a:ext>
            </a:extLst>
          </p:cNvPr>
          <p:cNvSpPr txBox="1"/>
          <p:nvPr/>
        </p:nvSpPr>
        <p:spPr>
          <a:xfrm>
            <a:off x="588263" y="1124937"/>
            <a:ext cx="11000566" cy="719034"/>
          </a:xfrm>
          <a:prstGeom prst="rect">
            <a:avLst/>
          </a:prstGeom>
          <a:noFill/>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p>
            <a:r>
              <a:rPr lang="en-US" sz="2400" dirty="0">
                <a:ea typeface="Roboto"/>
                <a:cs typeface="Roboto"/>
              </a:rPr>
              <a:t>Scan the QR Codes to Access the Appropriate Student Guide</a:t>
            </a:r>
          </a:p>
          <a:p>
            <a:endParaRPr lang="en-US" sz="1800" dirty="0"/>
          </a:p>
        </p:txBody>
      </p:sp>
      <p:pic>
        <p:nvPicPr>
          <p:cNvPr id="9" name="Picture 8" descr="A QR code linking to the SAT Student Guide at https://satsuite.collegeboard.org/media/pdf/sat-school-day-student-guide.pdf">
            <a:extLst>
              <a:ext uri="{FF2B5EF4-FFF2-40B4-BE49-F238E27FC236}">
                <a16:creationId xmlns:a16="http://schemas.microsoft.com/office/drawing/2014/main" id="{A74A8EAD-F74B-3C7F-7743-A92F4F18605C}"/>
              </a:ext>
            </a:extLst>
          </p:cNvPr>
          <p:cNvPicPr>
            <a:picLocks noChangeAspect="1"/>
          </p:cNvPicPr>
          <p:nvPr/>
        </p:nvPicPr>
        <p:blipFill>
          <a:blip r:embed="rId4"/>
          <a:stretch>
            <a:fillRect/>
          </a:stretch>
        </p:blipFill>
        <p:spPr>
          <a:xfrm>
            <a:off x="769262" y="2194560"/>
            <a:ext cx="3083437" cy="3060464"/>
          </a:xfrm>
          <a:prstGeom prst="rect">
            <a:avLst/>
          </a:prstGeom>
        </p:spPr>
      </p:pic>
      <p:sp>
        <p:nvSpPr>
          <p:cNvPr id="33" name="Rectangle 32">
            <a:extLst>
              <a:ext uri="{FF2B5EF4-FFF2-40B4-BE49-F238E27FC236}">
                <a16:creationId xmlns:a16="http://schemas.microsoft.com/office/drawing/2014/main" id="{E8BFC282-7416-3A72-CC45-F9BC9B39DE54}"/>
              </a:ext>
            </a:extLst>
          </p:cNvPr>
          <p:cNvSpPr/>
          <p:nvPr/>
        </p:nvSpPr>
        <p:spPr>
          <a:xfrm>
            <a:off x="808512" y="5394960"/>
            <a:ext cx="3004937" cy="954107"/>
          </a:xfrm>
          <a:prstGeom prst="rect">
            <a:avLst/>
          </a:prstGeom>
        </p:spPr>
        <p:txBody>
          <a:bodyPr wrap="square" lIns="0">
            <a:noAutofit/>
          </a:bodyPr>
          <a:lstStyle/>
          <a:p>
            <a:pPr algn="ctr"/>
            <a:r>
              <a:rPr lang="en-US" sz="2800" b="1" dirty="0">
                <a:solidFill>
                  <a:schemeClr val="tx2"/>
                </a:solidFill>
                <a:latin typeface="+mj-lt"/>
              </a:rPr>
              <a:t>SAT</a:t>
            </a:r>
            <a:endParaRPr lang="en-US" sz="2800" b="1" dirty="0">
              <a:latin typeface="+mj-lt"/>
            </a:endParaRPr>
          </a:p>
        </p:txBody>
      </p:sp>
      <p:pic>
        <p:nvPicPr>
          <p:cNvPr id="12" name="Picture 11" descr="A QR code linking to the PSAT/NMSQT Student Guide at https://satsuite.collegeboard.org/media/pdf/psat-nmsqt-student-guide.pdf">
            <a:extLst>
              <a:ext uri="{FF2B5EF4-FFF2-40B4-BE49-F238E27FC236}">
                <a16:creationId xmlns:a16="http://schemas.microsoft.com/office/drawing/2014/main" id="{CB5A8C3B-6548-30CF-61C3-9609594243A8}"/>
              </a:ext>
            </a:extLst>
          </p:cNvPr>
          <p:cNvPicPr>
            <a:picLocks noChangeAspect="1"/>
          </p:cNvPicPr>
          <p:nvPr/>
        </p:nvPicPr>
        <p:blipFill>
          <a:blip r:embed="rId5"/>
          <a:stretch>
            <a:fillRect/>
          </a:stretch>
        </p:blipFill>
        <p:spPr>
          <a:xfrm>
            <a:off x="4471236" y="2194560"/>
            <a:ext cx="3083436" cy="3060464"/>
          </a:xfrm>
          <a:prstGeom prst="rect">
            <a:avLst/>
          </a:prstGeom>
        </p:spPr>
      </p:pic>
      <p:sp>
        <p:nvSpPr>
          <p:cNvPr id="35" name="Rectangle 34">
            <a:extLst>
              <a:ext uri="{FF2B5EF4-FFF2-40B4-BE49-F238E27FC236}">
                <a16:creationId xmlns:a16="http://schemas.microsoft.com/office/drawing/2014/main" id="{04CCACA5-26D1-9E89-293C-CBBC420BCA7F}"/>
              </a:ext>
            </a:extLst>
          </p:cNvPr>
          <p:cNvSpPr/>
          <p:nvPr/>
        </p:nvSpPr>
        <p:spPr>
          <a:xfrm>
            <a:off x="4510486" y="5394960"/>
            <a:ext cx="3004937" cy="954107"/>
          </a:xfrm>
          <a:prstGeom prst="rect">
            <a:avLst/>
          </a:prstGeom>
        </p:spPr>
        <p:txBody>
          <a:bodyPr wrap="square" lIns="0">
            <a:noAutofit/>
          </a:bodyPr>
          <a:lstStyle/>
          <a:p>
            <a:pPr algn="ctr"/>
            <a:r>
              <a:rPr lang="en-US" sz="2800" b="1" dirty="0">
                <a:solidFill>
                  <a:schemeClr val="tx2"/>
                </a:solidFill>
                <a:latin typeface="+mj-lt"/>
              </a:rPr>
              <a:t>PSAT/ NMSQT</a:t>
            </a:r>
            <a:endParaRPr lang="en-US" sz="2800" b="1" dirty="0">
              <a:solidFill>
                <a:schemeClr val="tx2"/>
              </a:solidFill>
              <a:latin typeface="+mj-lt"/>
              <a:ea typeface="Roboto"/>
              <a:cs typeface="Roboto"/>
            </a:endParaRPr>
          </a:p>
        </p:txBody>
      </p:sp>
      <p:pic>
        <p:nvPicPr>
          <p:cNvPr id="10" name="Picture 9" descr="A QR code linking to the PSAT 8/9 Student Guide at https://satsuite.collegeboard.org/media/pdf/psat-8-9-student-guide.pdf">
            <a:extLst>
              <a:ext uri="{FF2B5EF4-FFF2-40B4-BE49-F238E27FC236}">
                <a16:creationId xmlns:a16="http://schemas.microsoft.com/office/drawing/2014/main" id="{4AA8A91A-BF9C-11CF-E3AE-501B9B0A5980}"/>
              </a:ext>
            </a:extLst>
          </p:cNvPr>
          <p:cNvPicPr>
            <a:picLocks noChangeAspect="1"/>
          </p:cNvPicPr>
          <p:nvPr/>
        </p:nvPicPr>
        <p:blipFill>
          <a:blip r:embed="rId6"/>
          <a:stretch>
            <a:fillRect/>
          </a:stretch>
        </p:blipFill>
        <p:spPr>
          <a:xfrm>
            <a:off x="8188498" y="2194560"/>
            <a:ext cx="3052863" cy="3045177"/>
          </a:xfrm>
          <a:prstGeom prst="rect">
            <a:avLst/>
          </a:prstGeom>
        </p:spPr>
      </p:pic>
      <p:sp>
        <p:nvSpPr>
          <p:cNvPr id="34" name="Rectangle 33">
            <a:extLst>
              <a:ext uri="{FF2B5EF4-FFF2-40B4-BE49-F238E27FC236}">
                <a16:creationId xmlns:a16="http://schemas.microsoft.com/office/drawing/2014/main" id="{BE073C5F-DDD4-D7E9-1BCB-B44FD8DCFB3E}"/>
              </a:ext>
            </a:extLst>
          </p:cNvPr>
          <p:cNvSpPr/>
          <p:nvPr/>
        </p:nvSpPr>
        <p:spPr>
          <a:xfrm>
            <a:off x="8212461" y="5394960"/>
            <a:ext cx="3004937" cy="954107"/>
          </a:xfrm>
          <a:prstGeom prst="rect">
            <a:avLst/>
          </a:prstGeom>
        </p:spPr>
        <p:txBody>
          <a:bodyPr wrap="square" lIns="0">
            <a:noAutofit/>
          </a:bodyPr>
          <a:lstStyle/>
          <a:p>
            <a:pPr algn="ctr"/>
            <a:r>
              <a:rPr lang="en-US" sz="2800" b="1" dirty="0">
                <a:solidFill>
                  <a:schemeClr val="tx2"/>
                </a:solidFill>
                <a:latin typeface="+mj-lt"/>
                <a:ea typeface="Roboto"/>
                <a:cs typeface="Roboto"/>
              </a:rPr>
              <a:t>PSAT 8/9</a:t>
            </a:r>
          </a:p>
        </p:txBody>
      </p:sp>
    </p:spTree>
    <p:custDataLst>
      <p:tags r:id="rId1"/>
    </p:custDataLst>
    <p:extLst>
      <p:ext uri="{BB962C8B-B14F-4D97-AF65-F5344CB8AC3E}">
        <p14:creationId xmlns:p14="http://schemas.microsoft.com/office/powerpoint/2010/main" val="4141177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8B022-5D6B-94C0-A012-C09980267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D6B03-685F-39B9-F911-90A6E3D41634}"/>
              </a:ext>
            </a:extLst>
          </p:cNvPr>
          <p:cNvSpPr>
            <a:spLocks noGrp="1"/>
          </p:cNvSpPr>
          <p:nvPr>
            <p:ph type="title"/>
          </p:nvPr>
        </p:nvSpPr>
        <p:spPr>
          <a:xfrm>
            <a:off x="588263" y="457200"/>
            <a:ext cx="11000566" cy="569387"/>
          </a:xfrm>
        </p:spPr>
        <p:txBody>
          <a:bodyPr/>
          <a:lstStyle/>
          <a:p>
            <a:r>
              <a:rPr lang="en-US" dirty="0"/>
              <a:t>Closing Checklist</a:t>
            </a:r>
          </a:p>
        </p:txBody>
      </p:sp>
      <p:sp>
        <p:nvSpPr>
          <p:cNvPr id="4" name="TextBox 3">
            <a:extLst>
              <a:ext uri="{FF2B5EF4-FFF2-40B4-BE49-F238E27FC236}">
                <a16:creationId xmlns:a16="http://schemas.microsoft.com/office/drawing/2014/main" id="{EC6EE0FD-8685-29E8-28EB-E9753E176733}"/>
              </a:ext>
            </a:extLst>
          </p:cNvPr>
          <p:cNvSpPr txBox="1"/>
          <p:nvPr/>
        </p:nvSpPr>
        <p:spPr>
          <a:xfrm>
            <a:off x="603171" y="1063823"/>
            <a:ext cx="10985658" cy="934478"/>
          </a:xfrm>
          <a:prstGeom prst="rect">
            <a:avLst/>
          </a:prstGeom>
          <a:noFill/>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p>
            <a:r>
              <a:rPr lang="en-US" sz="2800" dirty="0"/>
              <a:t>Before you leave today, you should have done/learned the following:</a:t>
            </a:r>
            <a:br>
              <a:rPr lang="en-US" sz="2800" dirty="0"/>
            </a:br>
            <a:endParaRPr lang="en-US" sz="2800" dirty="0"/>
          </a:p>
        </p:txBody>
      </p:sp>
      <p:sp>
        <p:nvSpPr>
          <p:cNvPr id="37" name="Rectangle 36">
            <a:extLst>
              <a:ext uri="{FF2B5EF4-FFF2-40B4-BE49-F238E27FC236}">
                <a16:creationId xmlns:a16="http://schemas.microsoft.com/office/drawing/2014/main" id="{16031611-9C90-C8D9-D8B9-AB17CE0FB478}"/>
              </a:ext>
              <a:ext uri="{C183D7F6-B498-43B3-948B-1728B52AA6E4}">
                <adec:decorative xmlns:adec="http://schemas.microsoft.com/office/drawing/2017/decorative" val="0"/>
              </a:ext>
            </a:extLst>
          </p:cNvPr>
          <p:cNvSpPr/>
          <p:nvPr/>
        </p:nvSpPr>
        <p:spPr>
          <a:xfrm>
            <a:off x="1645920" y="1862275"/>
            <a:ext cx="8869680" cy="920931"/>
          </a:xfrm>
          <a:prstGeom prst="rect">
            <a:avLst/>
          </a:prstGeom>
          <a:solidFill>
            <a:srgbClr val="F5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lang="en-US" sz="2400" dirty="0">
                <a:solidFill>
                  <a:schemeClr val="tx1"/>
                </a:solidFill>
              </a:rPr>
              <a:t>Downloaded and signed into Bluebook</a:t>
            </a:r>
            <a:endParaRPr lang="en-US" sz="2400" dirty="0">
              <a:solidFill>
                <a:schemeClr val="tx1"/>
              </a:solidFill>
              <a:latin typeface="+mj-lt"/>
            </a:endParaRPr>
          </a:p>
        </p:txBody>
      </p:sp>
      <p:sp>
        <p:nvSpPr>
          <p:cNvPr id="38" name="Oval 37" descr="1">
            <a:extLst>
              <a:ext uri="{FF2B5EF4-FFF2-40B4-BE49-F238E27FC236}">
                <a16:creationId xmlns:a16="http://schemas.microsoft.com/office/drawing/2014/main" id="{1CED9336-215B-5B4C-8288-25D248CAE4DB}"/>
              </a:ext>
            </a:extLst>
          </p:cNvPr>
          <p:cNvSpPr>
            <a:spLocks/>
          </p:cNvSpPr>
          <p:nvPr/>
        </p:nvSpPr>
        <p:spPr>
          <a:xfrm>
            <a:off x="1188720" y="1862275"/>
            <a:ext cx="920931" cy="920931"/>
          </a:xfrm>
          <a:prstGeom prst="ellipse">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lang="en-US" sz="3200" dirty="0">
                <a:solidFill>
                  <a:schemeClr val="tx1"/>
                </a:solidFill>
                <a:latin typeface="+mj-lt"/>
              </a:rPr>
              <a:t>1</a:t>
            </a:r>
          </a:p>
        </p:txBody>
      </p:sp>
      <p:sp>
        <p:nvSpPr>
          <p:cNvPr id="39" name="Rectangle 38">
            <a:extLst>
              <a:ext uri="{FF2B5EF4-FFF2-40B4-BE49-F238E27FC236}">
                <a16:creationId xmlns:a16="http://schemas.microsoft.com/office/drawing/2014/main" id="{1973F33C-A5B7-4C84-F7C0-A8D0745DEF0E}"/>
              </a:ext>
              <a:ext uri="{C183D7F6-B498-43B3-948B-1728B52AA6E4}">
                <adec:decorative xmlns:adec="http://schemas.microsoft.com/office/drawing/2017/decorative" val="0"/>
              </a:ext>
            </a:extLst>
          </p:cNvPr>
          <p:cNvSpPr/>
          <p:nvPr/>
        </p:nvSpPr>
        <p:spPr>
          <a:xfrm>
            <a:off x="1645920" y="2946219"/>
            <a:ext cx="8869680" cy="920931"/>
          </a:xfrm>
          <a:prstGeom prst="rect">
            <a:avLst/>
          </a:prstGeom>
          <a:solidFill>
            <a:srgbClr val="F5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lang="en-US" sz="2400" dirty="0">
                <a:solidFill>
                  <a:schemeClr val="tx1"/>
                </a:solidFill>
              </a:rPr>
              <a:t>Tested your device and completed exam setup</a:t>
            </a:r>
            <a:endParaRPr lang="en-US" sz="2400" dirty="0">
              <a:solidFill>
                <a:schemeClr val="tx1"/>
              </a:solidFill>
              <a:latin typeface="+mj-lt"/>
            </a:endParaRPr>
          </a:p>
        </p:txBody>
      </p:sp>
      <p:sp>
        <p:nvSpPr>
          <p:cNvPr id="40" name="Oval 39" descr="2">
            <a:extLst>
              <a:ext uri="{FF2B5EF4-FFF2-40B4-BE49-F238E27FC236}">
                <a16:creationId xmlns:a16="http://schemas.microsoft.com/office/drawing/2014/main" id="{C00655DE-2C04-327D-08BA-1AF66632D0DF}"/>
              </a:ext>
            </a:extLst>
          </p:cNvPr>
          <p:cNvSpPr/>
          <p:nvPr/>
        </p:nvSpPr>
        <p:spPr>
          <a:xfrm>
            <a:off x="1188720" y="2946219"/>
            <a:ext cx="920931" cy="920931"/>
          </a:xfrm>
          <a:prstGeom prst="ellipse">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lang="en-US" sz="3200" dirty="0">
                <a:solidFill>
                  <a:schemeClr val="tx1"/>
                </a:solidFill>
                <a:latin typeface="+mj-lt"/>
              </a:rPr>
              <a:t>2</a:t>
            </a:r>
          </a:p>
        </p:txBody>
      </p:sp>
      <p:sp>
        <p:nvSpPr>
          <p:cNvPr id="41" name="Rectangle 40">
            <a:extLst>
              <a:ext uri="{FF2B5EF4-FFF2-40B4-BE49-F238E27FC236}">
                <a16:creationId xmlns:a16="http://schemas.microsoft.com/office/drawing/2014/main" id="{7EF31A76-D76D-E865-D910-70CF77912949}"/>
              </a:ext>
              <a:ext uri="{C183D7F6-B498-43B3-948B-1728B52AA6E4}">
                <adec:decorative xmlns:adec="http://schemas.microsoft.com/office/drawing/2017/decorative" val="0"/>
              </a:ext>
            </a:extLst>
          </p:cNvPr>
          <p:cNvSpPr/>
          <p:nvPr/>
        </p:nvSpPr>
        <p:spPr>
          <a:xfrm>
            <a:off x="1645920" y="4030163"/>
            <a:ext cx="8869680" cy="920931"/>
          </a:xfrm>
          <a:prstGeom prst="rect">
            <a:avLst/>
          </a:prstGeom>
          <a:solidFill>
            <a:srgbClr val="F5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lang="en-US" sz="2400" dirty="0">
                <a:solidFill>
                  <a:schemeClr val="tx1"/>
                </a:solidFill>
              </a:rPr>
              <a:t>Enrolled in BigFuture</a:t>
            </a:r>
            <a:r>
              <a:rPr lang="en-US" sz="2400" baseline="30000" dirty="0">
                <a:solidFill>
                  <a:schemeClr val="tx1"/>
                </a:solidFill>
              </a:rPr>
              <a:t>®</a:t>
            </a:r>
            <a:r>
              <a:rPr lang="en-US" sz="2400" dirty="0">
                <a:solidFill>
                  <a:schemeClr val="tx1"/>
                </a:solidFill>
              </a:rPr>
              <a:t> School and </a:t>
            </a:r>
            <a:br>
              <a:rPr lang="en-US" sz="2400" dirty="0">
                <a:solidFill>
                  <a:schemeClr val="tx1"/>
                </a:solidFill>
              </a:rPr>
            </a:br>
            <a:r>
              <a:rPr lang="en-US" sz="2400" dirty="0">
                <a:solidFill>
                  <a:schemeClr val="tx1"/>
                </a:solidFill>
              </a:rPr>
              <a:t>Connections, if available</a:t>
            </a:r>
            <a:endParaRPr lang="en-US" sz="2400" dirty="0">
              <a:solidFill>
                <a:schemeClr val="tx1"/>
              </a:solidFill>
              <a:latin typeface="+mj-lt"/>
            </a:endParaRPr>
          </a:p>
        </p:txBody>
      </p:sp>
      <p:sp>
        <p:nvSpPr>
          <p:cNvPr id="42" name="Oval 41" descr="3">
            <a:extLst>
              <a:ext uri="{FF2B5EF4-FFF2-40B4-BE49-F238E27FC236}">
                <a16:creationId xmlns:a16="http://schemas.microsoft.com/office/drawing/2014/main" id="{932BB459-4CD7-4AA1-7675-A9BE899D9469}"/>
              </a:ext>
            </a:extLst>
          </p:cNvPr>
          <p:cNvSpPr/>
          <p:nvPr/>
        </p:nvSpPr>
        <p:spPr>
          <a:xfrm>
            <a:off x="1188720" y="4030163"/>
            <a:ext cx="920931" cy="920931"/>
          </a:xfrm>
          <a:prstGeom prst="ellipse">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lang="en-US" sz="3200" dirty="0">
                <a:solidFill>
                  <a:schemeClr val="tx1"/>
                </a:solidFill>
                <a:latin typeface="+mj-lt"/>
              </a:rPr>
              <a:t>3</a:t>
            </a:r>
          </a:p>
        </p:txBody>
      </p:sp>
      <p:sp>
        <p:nvSpPr>
          <p:cNvPr id="43" name="Rectangle 42">
            <a:extLst>
              <a:ext uri="{FF2B5EF4-FFF2-40B4-BE49-F238E27FC236}">
                <a16:creationId xmlns:a16="http://schemas.microsoft.com/office/drawing/2014/main" id="{427591A4-7FA5-037D-5AC6-855BC0D1A139}"/>
              </a:ext>
              <a:ext uri="{C183D7F6-B498-43B3-948B-1728B52AA6E4}">
                <adec:decorative xmlns:adec="http://schemas.microsoft.com/office/drawing/2017/decorative" val="0"/>
              </a:ext>
            </a:extLst>
          </p:cNvPr>
          <p:cNvSpPr/>
          <p:nvPr/>
        </p:nvSpPr>
        <p:spPr>
          <a:xfrm>
            <a:off x="1645920" y="5114108"/>
            <a:ext cx="8869680" cy="920931"/>
          </a:xfrm>
          <a:prstGeom prst="rect">
            <a:avLst/>
          </a:prstGeom>
          <a:solidFill>
            <a:srgbClr val="F5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lang="en-US" sz="2400" dirty="0">
                <a:solidFill>
                  <a:schemeClr val="tx1"/>
                </a:solidFill>
              </a:rPr>
              <a:t>       Tried the test preview and learned how to take the test, </a:t>
            </a:r>
          </a:p>
          <a:p>
            <a:pPr algn="ctr"/>
            <a:r>
              <a:rPr lang="en-US" sz="2400" dirty="0">
                <a:solidFill>
                  <a:schemeClr val="tx1"/>
                </a:solidFill>
              </a:rPr>
              <a:t>including starting a full practice test.</a:t>
            </a:r>
            <a:endParaRPr lang="en-US" sz="2400" dirty="0">
              <a:solidFill>
                <a:schemeClr val="tx1"/>
              </a:solidFill>
              <a:latin typeface="+mj-lt"/>
            </a:endParaRPr>
          </a:p>
        </p:txBody>
      </p:sp>
      <p:sp>
        <p:nvSpPr>
          <p:cNvPr id="44" name="Oval 43" descr="4">
            <a:extLst>
              <a:ext uri="{FF2B5EF4-FFF2-40B4-BE49-F238E27FC236}">
                <a16:creationId xmlns:a16="http://schemas.microsoft.com/office/drawing/2014/main" id="{71DECD3E-D7BD-F31A-D57D-BE0D8FB11AE7}"/>
              </a:ext>
            </a:extLst>
          </p:cNvPr>
          <p:cNvSpPr/>
          <p:nvPr/>
        </p:nvSpPr>
        <p:spPr>
          <a:xfrm>
            <a:off x="1188720" y="5114108"/>
            <a:ext cx="920931" cy="920931"/>
          </a:xfrm>
          <a:prstGeom prst="ellipse">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lang="en-US" sz="3200" dirty="0">
                <a:solidFill>
                  <a:schemeClr val="tx1"/>
                </a:solidFill>
                <a:latin typeface="+mj-lt"/>
              </a:rPr>
              <a:t>4</a:t>
            </a:r>
          </a:p>
        </p:txBody>
      </p:sp>
    </p:spTree>
    <p:custDataLst>
      <p:tags r:id="rId1"/>
    </p:custDataLst>
    <p:extLst>
      <p:ext uri="{BB962C8B-B14F-4D97-AF65-F5344CB8AC3E}">
        <p14:creationId xmlns:p14="http://schemas.microsoft.com/office/powerpoint/2010/main" val="1123695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1F78-2A6B-C906-7C74-27E6AB1AEFE4}"/>
              </a:ext>
            </a:extLst>
          </p:cNvPr>
          <p:cNvSpPr>
            <a:spLocks noGrp="1"/>
          </p:cNvSpPr>
          <p:nvPr>
            <p:ph type="title"/>
          </p:nvPr>
        </p:nvSpPr>
        <p:spPr/>
        <p:txBody>
          <a:bodyPr/>
          <a:lstStyle/>
          <a:p>
            <a:r>
              <a:rPr lang="en-US" dirty="0"/>
              <a:t>Thank You!</a:t>
            </a:r>
          </a:p>
        </p:txBody>
      </p:sp>
      <p:sp>
        <p:nvSpPr>
          <p:cNvPr id="5" name="TextBox 4">
            <a:extLst>
              <a:ext uri="{FF2B5EF4-FFF2-40B4-BE49-F238E27FC236}">
                <a16:creationId xmlns:a16="http://schemas.microsoft.com/office/drawing/2014/main" id="{A038FF21-3A2E-1CE2-6F7A-7BCD50C60728}"/>
              </a:ext>
            </a:extLst>
          </p:cNvPr>
          <p:cNvSpPr txBox="1"/>
          <p:nvPr/>
        </p:nvSpPr>
        <p:spPr>
          <a:xfrm>
            <a:off x="1524000" y="6244771"/>
            <a:ext cx="10051142"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dirty="0"/>
              <a:t>© 2026 College Board. College Board, BigFuture, and SAT are registered trademarks of College Board. Bluebook and Student Search Service are trademarks owned by College Board. Visit College Board on the web: </a:t>
            </a:r>
            <a:r>
              <a:rPr lang="en-US" sz="1000" b="1" u="none" strike="noStrike" dirty="0">
                <a:hlinkClick r:id="rId4">
                  <a:extLst>
                    <a:ext uri="{A12FA001-AC4F-418D-AE19-62706E023703}">
                      <ahyp:hlinkClr xmlns:ahyp="http://schemas.microsoft.com/office/drawing/2018/hyperlinkcolor" val="tx"/>
                    </a:ext>
                  </a:extLst>
                </a:hlinkClick>
              </a:rPr>
              <a:t>collegeboard.org</a:t>
            </a:r>
            <a:r>
              <a:rPr lang="en-US" sz="1000" dirty="0"/>
              <a:t>.</a:t>
            </a:r>
            <a:endParaRPr lang="en-US" sz="1000" dirty="0">
              <a:ea typeface="Roboto"/>
              <a:cs typeface="Roboto"/>
            </a:endParaRPr>
          </a:p>
          <a:p>
            <a:pPr algn="l"/>
            <a:endParaRPr lang="en-US" sz="2000" dirty="0">
              <a:ea typeface="Roboto"/>
              <a:cs typeface="Roboto"/>
            </a:endParaRPr>
          </a:p>
        </p:txBody>
      </p:sp>
    </p:spTree>
    <p:custDataLst>
      <p:tags r:id="rId1"/>
    </p:custDataLst>
    <p:extLst>
      <p:ext uri="{BB962C8B-B14F-4D97-AF65-F5344CB8AC3E}">
        <p14:creationId xmlns:p14="http://schemas.microsoft.com/office/powerpoint/2010/main" val="3639683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126B4-84FD-7421-928F-CCF18481352F}"/>
            </a:ext>
          </a:extLst>
        </p:cNvPr>
        <p:cNvGrpSpPr/>
        <p:nvPr/>
      </p:nvGrpSpPr>
      <p:grpSpPr>
        <a:xfrm>
          <a:off x="0" y="0"/>
          <a:ext cx="0" cy="0"/>
          <a:chOff x="0" y="0"/>
          <a:chExt cx="0" cy="0"/>
        </a:xfrm>
      </p:grpSpPr>
      <p:sp>
        <p:nvSpPr>
          <p:cNvPr id="2" name="topbar">
            <a:extLst>
              <a:ext uri="{FF2B5EF4-FFF2-40B4-BE49-F238E27FC236}">
                <a16:creationId xmlns:a16="http://schemas.microsoft.com/office/drawing/2014/main" id="{410CF5EF-0560-F0EF-A05A-26BDE09C781D}"/>
              </a:ext>
              <a:ext uri="{C183D7F6-B498-43B3-948B-1728B52AA6E4}">
                <adec:decorative xmlns:adec="http://schemas.microsoft.com/office/drawing/2017/decorative" val="1"/>
              </a:ext>
            </a:extLst>
          </p:cNvPr>
          <p:cNvSpPr>
            <a:spLocks noGrp="1"/>
          </p:cNvSpPr>
          <p:nvPr/>
        </p:nvSpPr>
        <p:spPr>
          <a:xfrm>
            <a:off x="0" y="0"/>
            <a:ext cx="12192000" cy="411480"/>
          </a:xfrm>
          <a:prstGeom prst="rect">
            <a:avLst/>
          </a:prstGeom>
          <a:solidFill>
            <a:schemeClr val="tx2"/>
          </a:solidFill>
          <a:ln>
            <a:noFill/>
          </a:ln>
        </p:spPr>
        <p:txBody>
          <a:bodyPr/>
          <a:lstStyle/>
          <a:p>
            <a:endParaRPr dirty="0"/>
          </a:p>
        </p:txBody>
      </p:sp>
      <p:sp>
        <p:nvSpPr>
          <p:cNvPr id="22" name="Title 21">
            <a:extLst>
              <a:ext uri="{FF2B5EF4-FFF2-40B4-BE49-F238E27FC236}">
                <a16:creationId xmlns:a16="http://schemas.microsoft.com/office/drawing/2014/main" id="{7F1CCC4F-D7ED-899C-1C6E-E6E6C59FF47F}"/>
              </a:ext>
            </a:extLst>
          </p:cNvPr>
          <p:cNvSpPr>
            <a:spLocks noGrp="1"/>
          </p:cNvSpPr>
          <p:nvPr>
            <p:ph type="title"/>
          </p:nvPr>
        </p:nvSpPr>
        <p:spPr>
          <a:xfrm>
            <a:off x="588963" y="672339"/>
            <a:ext cx="11017250" cy="554038"/>
          </a:xfrm>
        </p:spPr>
        <p:txBody>
          <a:bodyPr/>
          <a:lstStyle/>
          <a:p>
            <a:r>
              <a:rPr lang="en-US" dirty="0"/>
              <a:t>Why the Student Readiness Check Matters</a:t>
            </a:r>
          </a:p>
        </p:txBody>
      </p:sp>
      <p:sp>
        <p:nvSpPr>
          <p:cNvPr id="14" name="Rectangle 13">
            <a:extLst>
              <a:ext uri="{FF2B5EF4-FFF2-40B4-BE49-F238E27FC236}">
                <a16:creationId xmlns:a16="http://schemas.microsoft.com/office/drawing/2014/main" id="{A211D845-E708-DD69-F1E4-274AFF380DE2}"/>
              </a:ext>
              <a:ext uri="{C183D7F6-B498-43B3-948B-1728B52AA6E4}">
                <adec:decorative xmlns:adec="http://schemas.microsoft.com/office/drawing/2017/decorative" val="1"/>
              </a:ext>
            </a:extLst>
          </p:cNvPr>
          <p:cNvSpPr/>
          <p:nvPr/>
        </p:nvSpPr>
        <p:spPr bwMode="auto">
          <a:xfrm>
            <a:off x="521445" y="1622707"/>
            <a:ext cx="3621024" cy="3291840"/>
          </a:xfrm>
          <a:prstGeom prst="rect">
            <a:avLst/>
          </a:prstGeom>
          <a:solidFill>
            <a:srgbClr val="F5F7FC"/>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pic>
        <p:nvPicPr>
          <p:cNvPr id="40" name="Graphic 39" descr="1">
            <a:extLst>
              <a:ext uri="{FF2B5EF4-FFF2-40B4-BE49-F238E27FC236}">
                <a16:creationId xmlns:a16="http://schemas.microsoft.com/office/drawing/2014/main" id="{9F3B5FC1-28E9-9907-773A-1561C8C175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9677" y="1786220"/>
            <a:ext cx="711200" cy="711200"/>
          </a:xfrm>
          <a:prstGeom prst="rect">
            <a:avLst/>
          </a:prstGeom>
        </p:spPr>
      </p:pic>
      <p:sp>
        <p:nvSpPr>
          <p:cNvPr id="17" name="Text Placeholder 11">
            <a:extLst>
              <a:ext uri="{FF2B5EF4-FFF2-40B4-BE49-F238E27FC236}">
                <a16:creationId xmlns:a16="http://schemas.microsoft.com/office/drawing/2014/main" id="{A64B179B-DB52-264A-6282-9505E1AA67A3}"/>
              </a:ext>
            </a:extLst>
          </p:cNvPr>
          <p:cNvSpPr txBox="1">
            <a:spLocks/>
          </p:cNvSpPr>
          <p:nvPr/>
        </p:nvSpPr>
        <p:spPr>
          <a:xfrm>
            <a:off x="751180" y="2628840"/>
            <a:ext cx="3186249" cy="744912"/>
          </a:xfrm>
          <a:prstGeom prst="rect">
            <a:avLst/>
          </a:prstGeom>
        </p:spPr>
        <p:txBody>
          <a:bodyPr lIns="91440" rIns="18288" anchor="t"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400" kern="1200" spc="0" baseline="0">
                <a:solidFill>
                  <a:schemeClr val="tx1"/>
                </a:solidFill>
                <a:latin typeface="+mj-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Setup + Opportunity Activation</a:t>
            </a:r>
          </a:p>
        </p:txBody>
      </p:sp>
      <p:sp>
        <p:nvSpPr>
          <p:cNvPr id="42" name="Text Placeholder 11">
            <a:extLst>
              <a:ext uri="{FF2B5EF4-FFF2-40B4-BE49-F238E27FC236}">
                <a16:creationId xmlns:a16="http://schemas.microsoft.com/office/drawing/2014/main" id="{BDCD756F-3C03-72F0-B6FF-84E73D055A11}"/>
              </a:ext>
            </a:extLst>
          </p:cNvPr>
          <p:cNvSpPr txBox="1">
            <a:spLocks/>
          </p:cNvSpPr>
          <p:nvPr/>
        </p:nvSpPr>
        <p:spPr>
          <a:xfrm>
            <a:off x="679790" y="3336182"/>
            <a:ext cx="3186249" cy="1344102"/>
          </a:xfrm>
          <a:prstGeom prst="rect">
            <a:avLst/>
          </a:prstGeom>
        </p:spPr>
        <p:txBody>
          <a:bodyPr lIns="91440" rIns="18288" anchor="t"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400" kern="1200" spc="0" baseline="0">
                <a:solidFill>
                  <a:schemeClr val="tx1"/>
                </a:solidFill>
                <a:latin typeface="+mj-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dirty="0">
                <a:latin typeface="+mn-lt"/>
              </a:rPr>
              <a:t>You can add your mobile number during exam setup to access </a:t>
            </a:r>
            <a:r>
              <a:rPr lang="en-US" sz="1400" b="1" dirty="0">
                <a:latin typeface="+mn-lt"/>
              </a:rPr>
              <a:t>BigFuture</a:t>
            </a:r>
            <a:r>
              <a:rPr lang="en-US" sz="1400" b="1" baseline="30000" dirty="0">
                <a:latin typeface="+mn-lt"/>
              </a:rPr>
              <a:t>®</a:t>
            </a:r>
            <a:r>
              <a:rPr lang="en-US" sz="1400" b="1" dirty="0">
                <a:latin typeface="+mn-lt"/>
              </a:rPr>
              <a:t> School</a:t>
            </a:r>
            <a:r>
              <a:rPr lang="en-US" sz="1400" dirty="0">
                <a:latin typeface="+mn-lt"/>
              </a:rPr>
              <a:t>. </a:t>
            </a:r>
            <a:endParaRPr lang="en-US" sz="1400" dirty="0">
              <a:latin typeface="+mn-lt"/>
              <a:ea typeface="Roboto"/>
              <a:cs typeface="Roboto"/>
            </a:endParaRPr>
          </a:p>
          <a:p>
            <a:r>
              <a:rPr lang="en-US" sz="1400" dirty="0">
                <a:latin typeface="+mn-lt"/>
              </a:rPr>
              <a:t>Opt in to </a:t>
            </a:r>
            <a:r>
              <a:rPr lang="en-US" sz="1400" b="1" dirty="0">
                <a:latin typeface="+mn-lt"/>
              </a:rPr>
              <a:t>Connections™</a:t>
            </a:r>
            <a:r>
              <a:rPr lang="en-US" sz="1400" dirty="0">
                <a:latin typeface="+mn-lt"/>
              </a:rPr>
              <a:t>, a</a:t>
            </a:r>
            <a:r>
              <a:rPr lang="en-US" sz="1400" dirty="0">
                <a:latin typeface="+mn-lt"/>
                <a:ea typeface="+mn-lt"/>
                <a:cs typeface="+mn-lt"/>
              </a:rPr>
              <a:t> student-centered recruitment tool.</a:t>
            </a:r>
            <a:endParaRPr lang="en-US" sz="1400" dirty="0">
              <a:latin typeface="+mn-lt"/>
              <a:ea typeface="Roboto"/>
              <a:cs typeface="Roboto"/>
            </a:endParaRPr>
          </a:p>
        </p:txBody>
      </p:sp>
      <p:sp>
        <p:nvSpPr>
          <p:cNvPr id="25" name="Rectangle 24">
            <a:extLst>
              <a:ext uri="{FF2B5EF4-FFF2-40B4-BE49-F238E27FC236}">
                <a16:creationId xmlns:a16="http://schemas.microsoft.com/office/drawing/2014/main" id="{E4959601-160E-9957-73F2-A128B2F52CC2}"/>
              </a:ext>
              <a:ext uri="{C183D7F6-B498-43B3-948B-1728B52AA6E4}">
                <adec:decorative xmlns:adec="http://schemas.microsoft.com/office/drawing/2017/decorative" val="1"/>
              </a:ext>
            </a:extLst>
          </p:cNvPr>
          <p:cNvSpPr/>
          <p:nvPr/>
        </p:nvSpPr>
        <p:spPr bwMode="auto">
          <a:xfrm>
            <a:off x="4294048" y="1622706"/>
            <a:ext cx="3618001" cy="329184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pic>
        <p:nvPicPr>
          <p:cNvPr id="36" name="Graphic 35" descr="2">
            <a:extLst>
              <a:ext uri="{FF2B5EF4-FFF2-40B4-BE49-F238E27FC236}">
                <a16:creationId xmlns:a16="http://schemas.microsoft.com/office/drawing/2014/main" id="{668C1C14-3F13-DAEB-E2EA-20DDD3C6711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76122" y="1786220"/>
            <a:ext cx="711200" cy="711200"/>
          </a:xfrm>
          <a:prstGeom prst="rect">
            <a:avLst/>
          </a:prstGeom>
        </p:spPr>
      </p:pic>
      <p:sp>
        <p:nvSpPr>
          <p:cNvPr id="26" name="Text Placeholder 11">
            <a:extLst>
              <a:ext uri="{FF2B5EF4-FFF2-40B4-BE49-F238E27FC236}">
                <a16:creationId xmlns:a16="http://schemas.microsoft.com/office/drawing/2014/main" id="{C4282D53-BEDD-2556-F8C0-19376C0334CC}"/>
              </a:ext>
            </a:extLst>
          </p:cNvPr>
          <p:cNvSpPr txBox="1">
            <a:spLocks/>
          </p:cNvSpPr>
          <p:nvPr/>
        </p:nvSpPr>
        <p:spPr>
          <a:xfrm>
            <a:off x="4452392" y="2628840"/>
            <a:ext cx="3459657" cy="744912"/>
          </a:xfrm>
          <a:prstGeom prst="rect">
            <a:avLst/>
          </a:prstGeom>
        </p:spPr>
        <p:txBody>
          <a:bodyPr lIns="91440" rIns="18288" anchor="t"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400" kern="1200" spc="0" baseline="0">
                <a:solidFill>
                  <a:schemeClr val="tx1"/>
                </a:solidFill>
                <a:latin typeface="+mj-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This is your chance to try everything out </a:t>
            </a:r>
            <a:r>
              <a:rPr lang="en-US" sz="1800" b="1" i="1" dirty="0"/>
              <a:t>before</a:t>
            </a:r>
            <a:r>
              <a:rPr lang="en-US" sz="1800" b="1" dirty="0"/>
              <a:t> test day</a:t>
            </a:r>
          </a:p>
        </p:txBody>
      </p:sp>
      <p:sp>
        <p:nvSpPr>
          <p:cNvPr id="43" name="Text Placeholder 11">
            <a:extLst>
              <a:ext uri="{FF2B5EF4-FFF2-40B4-BE49-F238E27FC236}">
                <a16:creationId xmlns:a16="http://schemas.microsoft.com/office/drawing/2014/main" id="{61370B38-D180-866D-1ECD-31EDBE7801BE}"/>
              </a:ext>
            </a:extLst>
          </p:cNvPr>
          <p:cNvSpPr txBox="1">
            <a:spLocks/>
          </p:cNvSpPr>
          <p:nvPr/>
        </p:nvSpPr>
        <p:spPr>
          <a:xfrm>
            <a:off x="4452392" y="3336182"/>
            <a:ext cx="3257639" cy="1344102"/>
          </a:xfrm>
          <a:prstGeom prst="rect">
            <a:avLst/>
          </a:prstGeom>
        </p:spPr>
        <p:txBody>
          <a:bodyPr lIns="91440" rIns="18288" anchor="t"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400" kern="1200" spc="0" baseline="0">
                <a:solidFill>
                  <a:schemeClr val="tx1"/>
                </a:solidFill>
                <a:latin typeface="+mj-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pPr>
            <a:r>
              <a:rPr lang="en-US" sz="1400" dirty="0">
                <a:latin typeface="+mn-lt"/>
              </a:rPr>
              <a:t>Students who plan to test on a personal device can make sure it will work on test day. Students will also confirm that their legal name, date of birth, and accommodations are correct.</a:t>
            </a:r>
            <a:endParaRPr lang="en-US" sz="1400" dirty="0">
              <a:latin typeface="+mn-lt"/>
              <a:ea typeface="Roboto"/>
              <a:cs typeface="Roboto"/>
            </a:endParaRPr>
          </a:p>
        </p:txBody>
      </p:sp>
      <p:sp>
        <p:nvSpPr>
          <p:cNvPr id="29" name="Rectangle 28">
            <a:extLst>
              <a:ext uri="{FF2B5EF4-FFF2-40B4-BE49-F238E27FC236}">
                <a16:creationId xmlns:a16="http://schemas.microsoft.com/office/drawing/2014/main" id="{243E742B-6E61-7CF6-D670-982E22BFA905}"/>
              </a:ext>
              <a:ext uri="{C183D7F6-B498-43B3-948B-1728B52AA6E4}">
                <adec:decorative xmlns:adec="http://schemas.microsoft.com/office/drawing/2017/decorative" val="1"/>
              </a:ext>
            </a:extLst>
          </p:cNvPr>
          <p:cNvSpPr/>
          <p:nvPr/>
        </p:nvSpPr>
        <p:spPr bwMode="auto">
          <a:xfrm>
            <a:off x="7995260" y="1622706"/>
            <a:ext cx="3618001" cy="3291840"/>
          </a:xfrm>
          <a:prstGeom prst="rect">
            <a:avLst/>
          </a:prstGeom>
          <a:solidFill>
            <a:srgbClr val="F5F7FC"/>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pic>
        <p:nvPicPr>
          <p:cNvPr id="41" name="Graphic 40" descr="3">
            <a:extLst>
              <a:ext uri="{FF2B5EF4-FFF2-40B4-BE49-F238E27FC236}">
                <a16:creationId xmlns:a16="http://schemas.microsoft.com/office/drawing/2014/main" id="{E04BDDCD-B206-297E-8395-9DEC59689E9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53430" y="1786220"/>
            <a:ext cx="711200" cy="711200"/>
          </a:xfrm>
          <a:prstGeom prst="rect">
            <a:avLst/>
          </a:prstGeom>
        </p:spPr>
      </p:pic>
      <p:sp>
        <p:nvSpPr>
          <p:cNvPr id="32" name="Text Placeholder 11">
            <a:extLst>
              <a:ext uri="{FF2B5EF4-FFF2-40B4-BE49-F238E27FC236}">
                <a16:creationId xmlns:a16="http://schemas.microsoft.com/office/drawing/2014/main" id="{B8378CBA-6173-1B1D-EE93-875F45BEF9B2}"/>
              </a:ext>
            </a:extLst>
          </p:cNvPr>
          <p:cNvSpPr txBox="1">
            <a:spLocks/>
          </p:cNvSpPr>
          <p:nvPr/>
        </p:nvSpPr>
        <p:spPr>
          <a:xfrm>
            <a:off x="8153604" y="2628840"/>
            <a:ext cx="3459657" cy="744912"/>
          </a:xfrm>
          <a:prstGeom prst="rect">
            <a:avLst/>
          </a:prstGeom>
        </p:spPr>
        <p:txBody>
          <a:bodyPr lIns="91440" rIns="18288" anchor="t"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400" kern="1200" spc="0" baseline="0">
                <a:solidFill>
                  <a:schemeClr val="tx1"/>
                </a:solidFill>
                <a:latin typeface="+mj-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Practice </a:t>
            </a:r>
            <a:br>
              <a:rPr lang="en-US" sz="1800" b="1" dirty="0"/>
            </a:br>
            <a:r>
              <a:rPr lang="en-US" sz="1800" b="1" dirty="0"/>
              <a:t>Opportunities</a:t>
            </a:r>
          </a:p>
        </p:txBody>
      </p:sp>
      <p:sp>
        <p:nvSpPr>
          <p:cNvPr id="44" name="Text Placeholder 11">
            <a:extLst>
              <a:ext uri="{FF2B5EF4-FFF2-40B4-BE49-F238E27FC236}">
                <a16:creationId xmlns:a16="http://schemas.microsoft.com/office/drawing/2014/main" id="{4F28A375-FF1E-4160-76DD-51ECD5412287}"/>
              </a:ext>
            </a:extLst>
          </p:cNvPr>
          <p:cNvSpPr txBox="1">
            <a:spLocks/>
          </p:cNvSpPr>
          <p:nvPr/>
        </p:nvSpPr>
        <p:spPr>
          <a:xfrm>
            <a:off x="8153604" y="3336182"/>
            <a:ext cx="3257639" cy="1476450"/>
          </a:xfrm>
          <a:prstGeom prst="rect">
            <a:avLst/>
          </a:prstGeom>
        </p:spPr>
        <p:txBody>
          <a:bodyPr lIns="91440" rIns="18288" anchor="t"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400" kern="1200" spc="0" baseline="0">
                <a:solidFill>
                  <a:schemeClr val="tx1"/>
                </a:solidFill>
                <a:latin typeface="+mj-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pPr>
            <a:r>
              <a:rPr lang="en-US" sz="1400" dirty="0">
                <a:latin typeface="+mn-lt"/>
              </a:rPr>
              <a:t>Taking a full-length practice test in Bluebook™, the digital testing app, lets students get to know helpful in-app testing tools, sample the different types of test questions, and try out the built-in Desmos calculator. </a:t>
            </a:r>
            <a:endParaRPr lang="en-US" sz="1400" dirty="0">
              <a:latin typeface="+mn-lt"/>
              <a:ea typeface="Roboto"/>
              <a:cs typeface="Roboto"/>
            </a:endParaRPr>
          </a:p>
        </p:txBody>
      </p:sp>
      <p:sp>
        <p:nvSpPr>
          <p:cNvPr id="5" name="Text Placeholder 11">
            <a:extLst>
              <a:ext uri="{FF2B5EF4-FFF2-40B4-BE49-F238E27FC236}">
                <a16:creationId xmlns:a16="http://schemas.microsoft.com/office/drawing/2014/main" id="{18FA9180-7F96-F72F-2E03-F57943AFF04B}"/>
              </a:ext>
            </a:extLst>
          </p:cNvPr>
          <p:cNvSpPr txBox="1">
            <a:spLocks/>
          </p:cNvSpPr>
          <p:nvPr/>
        </p:nvSpPr>
        <p:spPr>
          <a:xfrm>
            <a:off x="521445" y="5197656"/>
            <a:ext cx="11084768" cy="950369"/>
          </a:xfrm>
          <a:prstGeom prst="rect">
            <a:avLst/>
          </a:prstGeom>
          <a:solidFill>
            <a:srgbClr val="F5F7FC"/>
          </a:solidFill>
        </p:spPr>
        <p:txBody>
          <a:bodyPr lIns="91440" rIns="18288" anchor="t" anchorCtr="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sz="2400" kern="1200" spc="0" baseline="0">
                <a:solidFill>
                  <a:schemeClr val="tx1"/>
                </a:solidFill>
                <a:latin typeface="+mj-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400" kern="1200" spc="0" baseline="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200" kern="1200" spc="0" baseline="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1000" kern="1200" spc="0" baseline="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200"/>
              </a:spcAft>
            </a:pPr>
            <a:r>
              <a:rPr lang="en-US" sz="900" dirty="0">
                <a:ea typeface="Calibri"/>
                <a:cs typeface="Calibri"/>
              </a:rPr>
              <a:t>More information on BigFuture</a:t>
            </a:r>
            <a:r>
              <a:rPr lang="en-US" sz="900" b="1" dirty="0"/>
              <a:t>®</a:t>
            </a:r>
            <a:r>
              <a:rPr lang="en-US" sz="900" dirty="0">
                <a:ea typeface="Calibri"/>
                <a:cs typeface="Calibri"/>
              </a:rPr>
              <a:t> School and Connections</a:t>
            </a:r>
            <a:r>
              <a:rPr lang="en-US" sz="900" dirty="0"/>
              <a:t>™</a:t>
            </a:r>
            <a:r>
              <a:rPr lang="en-US" sz="900" dirty="0">
                <a:ea typeface="Calibri"/>
                <a:cs typeface="Calibri"/>
              </a:rPr>
              <a:t>: </a:t>
            </a:r>
          </a:p>
          <a:p>
            <a:pPr>
              <a:spcAft>
                <a:spcPts val="200"/>
              </a:spcAft>
            </a:pPr>
            <a:r>
              <a:rPr lang="en-US" sz="900" dirty="0">
                <a:ea typeface="Calibri"/>
                <a:cs typeface="Calibri"/>
              </a:rPr>
              <a:t>Big Future</a:t>
            </a:r>
            <a:r>
              <a:rPr lang="en-US" sz="900" b="1" dirty="0"/>
              <a:t>®</a:t>
            </a:r>
            <a:r>
              <a:rPr lang="en-US" sz="900" dirty="0">
                <a:ea typeface="Calibri"/>
                <a:cs typeface="Calibri"/>
              </a:rPr>
              <a:t> School: </a:t>
            </a:r>
            <a:r>
              <a:rPr lang="en-US" sz="900" dirty="0"/>
              <a:t>This free app</a:t>
            </a:r>
            <a:r>
              <a:rPr lang="en-US" sz="900" b="1" dirty="0"/>
              <a:t> </a:t>
            </a:r>
            <a:r>
              <a:rPr lang="en-US" sz="900" dirty="0"/>
              <a:t>helps you explore colleges and careers, see how your skills may connect to future options, and get personalized guidance, all in one place. </a:t>
            </a:r>
          </a:p>
          <a:p>
            <a:pPr>
              <a:spcAft>
                <a:spcPts val="200"/>
              </a:spcAft>
            </a:pPr>
            <a:r>
              <a:rPr lang="en-US" sz="900" dirty="0">
                <a:ea typeface="Calibri"/>
                <a:cs typeface="Calibri"/>
              </a:rPr>
              <a:t>Connections: This program, if allowed, </a:t>
            </a:r>
            <a:r>
              <a:rPr lang="en-US" sz="900" dirty="0"/>
              <a:t>helps you to discover nonprofit colleges, scholarships, and government agencies offering educational programs that may be a good match and are actively looking for students like you. </a:t>
            </a:r>
          </a:p>
          <a:p>
            <a:pPr>
              <a:spcAft>
                <a:spcPts val="200"/>
              </a:spcAft>
            </a:pPr>
            <a:r>
              <a:rPr lang="en-US" sz="900" dirty="0">
                <a:ea typeface="Calibri"/>
                <a:cs typeface="Calibri"/>
              </a:rPr>
              <a:t>Note: Some schools, districts, or states may not provide access to Connections</a:t>
            </a:r>
            <a:r>
              <a:rPr lang="en-US" sz="900" dirty="0"/>
              <a:t>™</a:t>
            </a:r>
            <a:r>
              <a:rPr lang="en-US" sz="900" dirty="0">
                <a:ea typeface="Calibri"/>
                <a:cs typeface="Calibri"/>
              </a:rPr>
              <a:t>. </a:t>
            </a:r>
          </a:p>
        </p:txBody>
      </p:sp>
    </p:spTree>
    <p:custDataLst>
      <p:tags r:id="rId1"/>
    </p:custDataLst>
    <p:extLst>
      <p:ext uri="{BB962C8B-B14F-4D97-AF65-F5344CB8AC3E}">
        <p14:creationId xmlns:p14="http://schemas.microsoft.com/office/powerpoint/2010/main" val="601588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AB07C-0568-7E49-EC1F-2C39E946830E}"/>
              </a:ext>
            </a:extLst>
          </p:cNvPr>
          <p:cNvSpPr>
            <a:spLocks noGrp="1"/>
          </p:cNvSpPr>
          <p:nvPr>
            <p:ph type="title"/>
          </p:nvPr>
        </p:nvSpPr>
        <p:spPr>
          <a:xfrm>
            <a:off x="588263" y="457200"/>
            <a:ext cx="11020988" cy="553998"/>
          </a:xfrm>
        </p:spPr>
        <p:txBody>
          <a:bodyPr/>
          <a:lstStyle/>
          <a:p>
            <a:r>
              <a:rPr lang="en-US" dirty="0"/>
              <a:t>College and Career Planning at Your Fingertips</a:t>
            </a:r>
          </a:p>
        </p:txBody>
      </p:sp>
      <p:pic>
        <p:nvPicPr>
          <p:cNvPr id="6" name="Picture 5" descr="a screenshot of the Find Your College Match! screen in the BigFuture School mobile app">
            <a:extLst>
              <a:ext uri="{FF2B5EF4-FFF2-40B4-BE49-F238E27FC236}">
                <a16:creationId xmlns:a16="http://schemas.microsoft.com/office/drawing/2014/main" id="{4E456414-E6D8-B9E8-4B60-A8DB0E71F67C}"/>
              </a:ext>
            </a:extLst>
          </p:cNvPr>
          <p:cNvPicPr>
            <a:picLocks noChangeAspect="1"/>
          </p:cNvPicPr>
          <p:nvPr/>
        </p:nvPicPr>
        <p:blipFill>
          <a:blip r:embed="rId4"/>
          <a:stretch>
            <a:fillRect/>
          </a:stretch>
        </p:blipFill>
        <p:spPr>
          <a:xfrm>
            <a:off x="580531" y="1200009"/>
            <a:ext cx="2274523" cy="4663440"/>
          </a:xfrm>
          <a:prstGeom prst="rect">
            <a:avLst/>
          </a:prstGeom>
        </p:spPr>
      </p:pic>
      <p:pic>
        <p:nvPicPr>
          <p:cNvPr id="7" name="Picture 6" descr="a screenshot of search results on the Career Search screen in the BigFuture School mobile app">
            <a:extLst>
              <a:ext uri="{FF2B5EF4-FFF2-40B4-BE49-F238E27FC236}">
                <a16:creationId xmlns:a16="http://schemas.microsoft.com/office/drawing/2014/main" id="{16109C80-9BD0-C287-35A1-79CE2B647208}"/>
              </a:ext>
            </a:extLst>
          </p:cNvPr>
          <p:cNvPicPr>
            <a:picLocks noChangeAspect="1"/>
          </p:cNvPicPr>
          <p:nvPr/>
        </p:nvPicPr>
        <p:blipFill>
          <a:blip r:embed="rId5"/>
          <a:stretch>
            <a:fillRect/>
          </a:stretch>
        </p:blipFill>
        <p:spPr>
          <a:xfrm>
            <a:off x="2377440" y="1188720"/>
            <a:ext cx="2240442" cy="4663440"/>
          </a:xfrm>
          <a:prstGeom prst="rect">
            <a:avLst/>
          </a:prstGeom>
        </p:spPr>
      </p:pic>
      <p:pic>
        <p:nvPicPr>
          <p:cNvPr id="8" name="Picture 7" descr="a screenshot of the Home screen in the BigFuture School mobile app">
            <a:extLst>
              <a:ext uri="{FF2B5EF4-FFF2-40B4-BE49-F238E27FC236}">
                <a16:creationId xmlns:a16="http://schemas.microsoft.com/office/drawing/2014/main" id="{914719EA-8E05-51D8-BA1D-34663953D8BF}"/>
              </a:ext>
            </a:extLst>
          </p:cNvPr>
          <p:cNvPicPr>
            <a:picLocks noChangeAspect="1"/>
          </p:cNvPicPr>
          <p:nvPr/>
        </p:nvPicPr>
        <p:blipFill>
          <a:blip r:embed="rId6"/>
          <a:stretch>
            <a:fillRect/>
          </a:stretch>
        </p:blipFill>
        <p:spPr>
          <a:xfrm>
            <a:off x="4206240" y="1188720"/>
            <a:ext cx="2265863" cy="4663440"/>
          </a:xfrm>
          <a:prstGeom prst="rect">
            <a:avLst/>
          </a:prstGeom>
        </p:spPr>
      </p:pic>
      <p:sp>
        <p:nvSpPr>
          <p:cNvPr id="5" name="Text Placeholder 4">
            <a:extLst>
              <a:ext uri="{FF2B5EF4-FFF2-40B4-BE49-F238E27FC236}">
                <a16:creationId xmlns:a16="http://schemas.microsoft.com/office/drawing/2014/main" id="{6DCF7A25-3BB2-FA64-67C0-B4E23BF5EEC8}"/>
              </a:ext>
            </a:extLst>
          </p:cNvPr>
          <p:cNvSpPr>
            <a:spLocks noGrp="1"/>
          </p:cNvSpPr>
          <p:nvPr>
            <p:ph type="body" sz="quarter" idx="15"/>
          </p:nvPr>
        </p:nvSpPr>
        <p:spPr>
          <a:xfrm>
            <a:off x="7132320" y="1188720"/>
            <a:ext cx="4592834" cy="790551"/>
          </a:xfrm>
        </p:spPr>
        <p:txBody>
          <a:bodyPr/>
          <a:lstStyle/>
          <a:p>
            <a:r>
              <a:rPr lang="en-US" sz="1800" dirty="0">
                <a:ea typeface="Roboto"/>
                <a:cs typeface="Roboto"/>
              </a:rPr>
              <a:t>BigFuture</a:t>
            </a:r>
            <a:r>
              <a:rPr lang="en-US" sz="1800" b="1" baseline="30000" dirty="0">
                <a:ea typeface="Roboto"/>
                <a:cs typeface="Roboto"/>
              </a:rPr>
              <a:t>®</a:t>
            </a:r>
            <a:r>
              <a:rPr lang="en-US" sz="1800" dirty="0">
                <a:ea typeface="Roboto"/>
                <a:cs typeface="Roboto"/>
              </a:rPr>
              <a:t> School is a free app you </a:t>
            </a:r>
            <a:br>
              <a:rPr lang="en-US" sz="1800" dirty="0">
                <a:ea typeface="Roboto"/>
                <a:cs typeface="Roboto"/>
              </a:rPr>
            </a:br>
            <a:r>
              <a:rPr lang="en-US" sz="1800" dirty="0">
                <a:ea typeface="Roboto"/>
                <a:cs typeface="Roboto"/>
              </a:rPr>
              <a:t>can access when you take an in-school </a:t>
            </a:r>
            <a:br>
              <a:rPr lang="en-US" sz="1800" dirty="0">
                <a:ea typeface="Roboto"/>
                <a:cs typeface="Roboto"/>
              </a:rPr>
            </a:br>
            <a:r>
              <a:rPr lang="en-US" sz="1800" dirty="0">
                <a:ea typeface="Roboto"/>
                <a:cs typeface="Roboto"/>
              </a:rPr>
              <a:t>PSAT assessment or SAT. </a:t>
            </a:r>
            <a:endParaRPr lang="en-US" sz="1800" dirty="0"/>
          </a:p>
        </p:txBody>
      </p:sp>
      <p:sp>
        <p:nvSpPr>
          <p:cNvPr id="3" name="Text Placeholder 2">
            <a:extLst>
              <a:ext uri="{FF2B5EF4-FFF2-40B4-BE49-F238E27FC236}">
                <a16:creationId xmlns:a16="http://schemas.microsoft.com/office/drawing/2014/main" id="{A7C6EB3C-EA17-2702-6DEE-59A2B1386CCD}"/>
              </a:ext>
            </a:extLst>
          </p:cNvPr>
          <p:cNvSpPr>
            <a:spLocks noGrp="1"/>
          </p:cNvSpPr>
          <p:nvPr>
            <p:ph type="body" sz="quarter" idx="13"/>
          </p:nvPr>
        </p:nvSpPr>
        <p:spPr>
          <a:xfrm>
            <a:off x="7132320" y="2286000"/>
            <a:ext cx="7348537" cy="221599"/>
          </a:xfrm>
        </p:spPr>
        <p:txBody>
          <a:bodyPr/>
          <a:lstStyle/>
          <a:p>
            <a:r>
              <a:rPr lang="en-US" sz="1600" b="1" dirty="0">
                <a:ea typeface="Roboto"/>
                <a:cs typeface="Roboto"/>
              </a:rPr>
              <a:t>With the app, you can:</a:t>
            </a:r>
          </a:p>
        </p:txBody>
      </p:sp>
      <p:pic>
        <p:nvPicPr>
          <p:cNvPr id="17" name="Graphic 16" descr="1">
            <a:extLst>
              <a:ext uri="{FF2B5EF4-FFF2-40B4-BE49-F238E27FC236}">
                <a16:creationId xmlns:a16="http://schemas.microsoft.com/office/drawing/2014/main" id="{DEB32C70-420F-51CF-087C-28E2136F906F}"/>
              </a:ext>
              <a:ext uri="{C183D7F6-B498-43B3-948B-1728B52AA6E4}">
                <adec:decorative xmlns:adec="http://schemas.microsoft.com/office/drawing/2017/decorative" val="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949440" y="2667516"/>
            <a:ext cx="711200" cy="711200"/>
          </a:xfrm>
          <a:prstGeom prst="rect">
            <a:avLst/>
          </a:prstGeom>
        </p:spPr>
      </p:pic>
      <p:sp>
        <p:nvSpPr>
          <p:cNvPr id="4" name="Text Placeholder 3">
            <a:extLst>
              <a:ext uri="{FF2B5EF4-FFF2-40B4-BE49-F238E27FC236}">
                <a16:creationId xmlns:a16="http://schemas.microsoft.com/office/drawing/2014/main" id="{AE69A7A7-271A-9BED-9AC2-FE9A9DFF9DF3}"/>
              </a:ext>
            </a:extLst>
          </p:cNvPr>
          <p:cNvSpPr>
            <a:spLocks noGrp="1"/>
          </p:cNvSpPr>
          <p:nvPr>
            <p:ph type="body" sz="quarter" idx="14"/>
          </p:nvPr>
        </p:nvSpPr>
        <p:spPr>
          <a:xfrm>
            <a:off x="7680958" y="2620664"/>
            <a:ext cx="4511042" cy="1039750"/>
          </a:xfrm>
        </p:spPr>
        <p:txBody>
          <a:bodyPr/>
          <a:lstStyle/>
          <a:p>
            <a:pPr>
              <a:spcAft>
                <a:spcPts val="400"/>
              </a:spcAft>
            </a:pPr>
            <a:r>
              <a:rPr lang="en-US" b="1" dirty="0"/>
              <a:t>View Scores Easily</a:t>
            </a:r>
          </a:p>
          <a:p>
            <a:r>
              <a:rPr lang="en-US" dirty="0"/>
              <a:t>You'll receive a text when your scores and Career Insights Snapshot are available in </a:t>
            </a:r>
            <a:br>
              <a:rPr lang="en-US" dirty="0"/>
            </a:br>
            <a:r>
              <a:rPr lang="en-US" dirty="0"/>
              <a:t>the app.</a:t>
            </a:r>
            <a:endParaRPr lang="en-US" dirty="0">
              <a:ea typeface="Roboto"/>
              <a:cs typeface="Roboto"/>
            </a:endParaRPr>
          </a:p>
          <a:p>
            <a:endParaRPr lang="en-US" b="1" dirty="0">
              <a:ea typeface="Roboto"/>
              <a:cs typeface="Roboto"/>
            </a:endParaRPr>
          </a:p>
          <a:p>
            <a:endParaRPr lang="en-US" dirty="0"/>
          </a:p>
          <a:p>
            <a:endParaRPr lang="en-US" dirty="0"/>
          </a:p>
          <a:p>
            <a:endParaRPr lang="en-US" dirty="0">
              <a:ea typeface="Roboto"/>
              <a:cs typeface="Roboto"/>
            </a:endParaRPr>
          </a:p>
          <a:p>
            <a:endParaRPr lang="en-US" dirty="0"/>
          </a:p>
        </p:txBody>
      </p:sp>
      <p:pic>
        <p:nvPicPr>
          <p:cNvPr id="16" name="Graphic 15" descr="2">
            <a:extLst>
              <a:ext uri="{FF2B5EF4-FFF2-40B4-BE49-F238E27FC236}">
                <a16:creationId xmlns:a16="http://schemas.microsoft.com/office/drawing/2014/main" id="{1B00D908-DBCB-638A-381B-D716FFF00BBF}"/>
              </a:ext>
              <a:ext uri="{C183D7F6-B498-43B3-948B-1728B52AA6E4}">
                <adec:decorative xmlns:adec="http://schemas.microsoft.com/office/drawing/2017/decorative" val="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49440" y="3660966"/>
            <a:ext cx="711200" cy="711200"/>
          </a:xfrm>
          <a:prstGeom prst="rect">
            <a:avLst/>
          </a:prstGeom>
        </p:spPr>
      </p:pic>
      <p:sp>
        <p:nvSpPr>
          <p:cNvPr id="10" name="Text Placeholder 3">
            <a:extLst>
              <a:ext uri="{FF2B5EF4-FFF2-40B4-BE49-F238E27FC236}">
                <a16:creationId xmlns:a16="http://schemas.microsoft.com/office/drawing/2014/main" id="{E7C4BB1B-788D-4834-AF92-33DBB2D587F0}"/>
              </a:ext>
            </a:extLst>
          </p:cNvPr>
          <p:cNvSpPr txBox="1">
            <a:spLocks/>
          </p:cNvSpPr>
          <p:nvPr/>
        </p:nvSpPr>
        <p:spPr>
          <a:xfrm>
            <a:off x="7660640" y="3729387"/>
            <a:ext cx="4511042" cy="797155"/>
          </a:xfrm>
          <a:prstGeom prst="rect">
            <a:avLst/>
          </a:prstGeom>
        </p:spPr>
        <p:txBody>
          <a:bodyPr vert="horz" wrap="square" lIns="0" tIns="0" rIns="0" bIns="0" rtlCol="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lang="en-US" sz="1600" kern="1200" spc="0" baseline="0" smtClean="0">
                <a:solidFill>
                  <a:schemeClr val="tx1"/>
                </a:solidFill>
                <a:latin typeface="+mn-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lang="en-US" sz="1400" kern="1200" spc="0" baseline="0" smtClean="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lang="en-US" sz="1200" kern="1200" spc="0" baseline="0" smtClean="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lang="en-US" sz="1000" kern="1200" spc="0" baseline="0" smtClean="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lang="en-US"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400"/>
              </a:spcAft>
            </a:pPr>
            <a:r>
              <a:rPr lang="en-US" b="1" dirty="0"/>
              <a:t>Explore College and Career Options </a:t>
            </a:r>
            <a:br>
              <a:rPr lang="en-US" b="1" dirty="0"/>
            </a:br>
            <a:r>
              <a:rPr lang="en-US" b="1" dirty="0"/>
              <a:t>That Fit What You're Looking For</a:t>
            </a:r>
          </a:p>
          <a:p>
            <a:r>
              <a:rPr lang="en-US" dirty="0"/>
              <a:t>Use interactive tools to personalize exploration.</a:t>
            </a:r>
          </a:p>
          <a:p>
            <a:endParaRPr lang="en-US" b="1" dirty="0">
              <a:ea typeface="Roboto"/>
              <a:cs typeface="Roboto"/>
            </a:endParaRPr>
          </a:p>
          <a:p>
            <a:endParaRPr lang="en-US" dirty="0"/>
          </a:p>
          <a:p>
            <a:endParaRPr lang="en-US" dirty="0"/>
          </a:p>
          <a:p>
            <a:endParaRPr lang="en-US" dirty="0">
              <a:ea typeface="Roboto"/>
              <a:cs typeface="Roboto"/>
            </a:endParaRPr>
          </a:p>
          <a:p>
            <a:endParaRPr lang="en-US" dirty="0"/>
          </a:p>
        </p:txBody>
      </p:sp>
      <p:pic>
        <p:nvPicPr>
          <p:cNvPr id="18" name="Graphic 17" descr="3">
            <a:extLst>
              <a:ext uri="{FF2B5EF4-FFF2-40B4-BE49-F238E27FC236}">
                <a16:creationId xmlns:a16="http://schemas.microsoft.com/office/drawing/2014/main" id="{EA9DCBC9-5A24-D712-FEBD-B382A842B885}"/>
              </a:ext>
              <a:ext uri="{C183D7F6-B498-43B3-948B-1728B52AA6E4}">
                <adec:decorative xmlns:adec="http://schemas.microsoft.com/office/drawing/2017/decorative" val="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949440" y="4754880"/>
            <a:ext cx="711200" cy="711200"/>
          </a:xfrm>
          <a:prstGeom prst="rect">
            <a:avLst/>
          </a:prstGeom>
        </p:spPr>
      </p:pic>
      <p:sp>
        <p:nvSpPr>
          <p:cNvPr id="9" name="Text Placeholder 3">
            <a:extLst>
              <a:ext uri="{FF2B5EF4-FFF2-40B4-BE49-F238E27FC236}">
                <a16:creationId xmlns:a16="http://schemas.microsoft.com/office/drawing/2014/main" id="{07FD27BD-82AE-7C58-A90B-0EF35AED34B7}"/>
              </a:ext>
            </a:extLst>
          </p:cNvPr>
          <p:cNvSpPr txBox="1">
            <a:spLocks/>
          </p:cNvSpPr>
          <p:nvPr/>
        </p:nvSpPr>
        <p:spPr>
          <a:xfrm>
            <a:off x="7660640" y="4600505"/>
            <a:ext cx="4511042" cy="1968738"/>
          </a:xfrm>
          <a:prstGeom prst="rect">
            <a:avLst/>
          </a:prstGeom>
        </p:spPr>
        <p:txBody>
          <a:bodyPr vert="horz" wrap="square" lIns="0" tIns="0" rIns="0" bIns="0" rtlCol="0">
            <a:noAutofit/>
          </a:bodyPr>
          <a:lstStyle>
            <a:lvl1pPr marL="0" marR="0" indent="0" algn="l" defTabSz="932742" rtl="0" eaLnBrk="1" fontAlgn="auto" latinLnBrk="0" hangingPunct="1">
              <a:lnSpc>
                <a:spcPct val="100000"/>
              </a:lnSpc>
              <a:spcBef>
                <a:spcPts val="0"/>
              </a:spcBef>
              <a:spcAft>
                <a:spcPts val="1000"/>
              </a:spcAft>
              <a:buClrTx/>
              <a:buSzPct val="90000"/>
              <a:buFont typeface="Wingdings" panose="05000000000000000000" pitchFamily="2" charset="2"/>
              <a:buNone/>
              <a:tabLst/>
              <a:defRPr lang="en-US" sz="1600" kern="1200" spc="0" baseline="0" smtClean="0">
                <a:solidFill>
                  <a:schemeClr val="tx1"/>
                </a:solidFill>
                <a:latin typeface="+mn-lt"/>
                <a:ea typeface="+mn-ea"/>
                <a:cs typeface="Segoe UI" panose="020B0502040204020203" pitchFamily="34" charset="0"/>
              </a:defRPr>
            </a:lvl1pPr>
            <a:lvl2pPr marL="4032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lang="en-US" sz="1400" kern="1200" spc="0" baseline="0" smtClean="0">
                <a:solidFill>
                  <a:schemeClr val="tx1"/>
                </a:solidFill>
                <a:latin typeface="+mn-lt"/>
                <a:ea typeface="+mn-ea"/>
                <a:cs typeface="+mn-cs"/>
              </a:defRPr>
            </a:lvl2pPr>
            <a:lvl3pPr marL="631825" marR="0" indent="-174625"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lang="en-US" sz="1200" kern="1200" spc="0" baseline="0" smtClean="0">
                <a:solidFill>
                  <a:schemeClr val="tx1"/>
                </a:solidFill>
                <a:latin typeface="+mn-lt"/>
                <a:ea typeface="+mn-ea"/>
                <a:cs typeface="+mn-cs"/>
              </a:defRPr>
            </a:lvl3pPr>
            <a:lvl4pPr marL="860425" marR="0" indent="-1984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lang="en-US" sz="1000" kern="1200" spc="0" baseline="0" smtClean="0">
                <a:solidFill>
                  <a:schemeClr val="tx1"/>
                </a:solidFill>
                <a:latin typeface="+mn-lt"/>
                <a:ea typeface="+mn-ea"/>
                <a:cs typeface="+mn-cs"/>
              </a:defRPr>
            </a:lvl4pPr>
            <a:lvl5pPr marL="1028700" marR="0" indent="-173038" algn="l" defTabSz="932742" rtl="0" eaLnBrk="1" fontAlgn="auto" latinLnBrk="0" hangingPunct="1">
              <a:lnSpc>
                <a:spcPct val="100000"/>
              </a:lnSpc>
              <a:spcBef>
                <a:spcPts val="0"/>
              </a:spcBef>
              <a:spcAft>
                <a:spcPts val="1000"/>
              </a:spcAft>
              <a:buClrTx/>
              <a:buSzPct val="115000"/>
              <a:buFont typeface="Arial" panose="020B0604020202020204" pitchFamily="34" charset="0"/>
              <a:buChar char="•"/>
              <a:tabLst/>
              <a:defRPr lang="en-US" sz="9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400"/>
              </a:spcAft>
            </a:pPr>
            <a:r>
              <a:rPr lang="en-US" b="1" dirty="0"/>
              <a:t>Match with Colleges and Expand </a:t>
            </a:r>
            <a:br>
              <a:rPr lang="en-US" b="1" dirty="0"/>
            </a:br>
            <a:r>
              <a:rPr lang="en-US" b="1" dirty="0"/>
              <a:t>Your Possibilities</a:t>
            </a:r>
          </a:p>
          <a:p>
            <a:r>
              <a:rPr lang="en-US" dirty="0">
                <a:ea typeface="Roboto"/>
                <a:cs typeface="Roboto"/>
              </a:rPr>
              <a:t>With Connections, you can opt in to </a:t>
            </a:r>
            <a:r>
              <a:rPr lang="en-US" dirty="0"/>
              <a:t>discover nonprofit colleges, scholarship providers, and programs that match your goals and interests</a:t>
            </a:r>
            <a:r>
              <a:rPr lang="en-US" dirty="0">
                <a:ea typeface="Roboto"/>
                <a:cs typeface="Roboto"/>
              </a:rPr>
              <a:t>.</a:t>
            </a:r>
          </a:p>
          <a:p>
            <a:r>
              <a:rPr lang="en-US" i="1" dirty="0">
                <a:ea typeface="Roboto"/>
                <a:cs typeface="Roboto"/>
              </a:rPr>
              <a:t> </a:t>
            </a:r>
            <a:r>
              <a:rPr lang="en-US" i="1" dirty="0"/>
              <a:t>*</a:t>
            </a:r>
            <a:r>
              <a:rPr lang="en-US" i="1" dirty="0">
                <a:latin typeface="Segoe UI" panose="020B0502040204020203" pitchFamily="34" charset="0"/>
              </a:rPr>
              <a:t>Connections is not available to 8th graders taking the PSAT 8/9 or New York test takers*</a:t>
            </a:r>
            <a:endParaRPr lang="en-US" i="1" dirty="0"/>
          </a:p>
          <a:p>
            <a:endParaRPr lang="en-US" dirty="0">
              <a:ea typeface="Roboto"/>
              <a:cs typeface="Roboto"/>
            </a:endParaRPr>
          </a:p>
          <a:p>
            <a:endParaRPr lang="en-US" b="1" dirty="0">
              <a:ea typeface="Roboto"/>
              <a:cs typeface="Roboto"/>
            </a:endParaRPr>
          </a:p>
          <a:p>
            <a:endParaRPr lang="en-US" dirty="0"/>
          </a:p>
          <a:p>
            <a:endParaRPr lang="en-US" dirty="0"/>
          </a:p>
          <a:p>
            <a:endParaRPr lang="en-US" dirty="0">
              <a:ea typeface="Roboto"/>
              <a:cs typeface="Roboto"/>
            </a:endParaRPr>
          </a:p>
          <a:p>
            <a:endParaRPr lang="en-US" dirty="0"/>
          </a:p>
        </p:txBody>
      </p:sp>
    </p:spTree>
    <p:custDataLst>
      <p:tags r:id="rId1"/>
    </p:custDataLst>
    <p:extLst>
      <p:ext uri="{BB962C8B-B14F-4D97-AF65-F5344CB8AC3E}">
        <p14:creationId xmlns:p14="http://schemas.microsoft.com/office/powerpoint/2010/main" val="2707017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4F996F2-C08C-C988-CF90-B356B2E8327D}"/>
              </a:ext>
              <a:ext uri="{C183D7F6-B498-43B3-948B-1728B52AA6E4}">
                <adec:decorative xmlns:adec="http://schemas.microsoft.com/office/drawing/2017/decorative" val="1"/>
              </a:ext>
            </a:extLst>
          </p:cNvPr>
          <p:cNvSpPr/>
          <p:nvPr/>
        </p:nvSpPr>
        <p:spPr>
          <a:xfrm>
            <a:off x="6126480" y="4638715"/>
            <a:ext cx="5486400" cy="1463040"/>
          </a:xfrm>
          <a:prstGeom prst="rect">
            <a:avLst/>
          </a:prstGeom>
          <a:solidFill>
            <a:srgbClr val="F5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457200" rtlCol="0" anchor="ctr">
            <a:normAutofit/>
          </a:bodyPr>
          <a:lstStyle/>
          <a:p>
            <a:pPr algn="ctr" defTabSz="2438400">
              <a:buSzPct val="125000"/>
              <a:defRPr sz="5000" b="0">
                <a:solidFill>
                  <a:srgbClr val="1E1E1E"/>
                </a:solidFill>
                <a:latin typeface="Roboto"/>
                <a:ea typeface="Roboto"/>
                <a:cs typeface="Roboto"/>
                <a:sym typeface="Roboto"/>
              </a:defRPr>
            </a:pPr>
            <a:endParaRPr lang="en-US" sz="1400" dirty="0">
              <a:solidFill>
                <a:srgbClr val="2CB7FC"/>
              </a:solidFill>
            </a:endParaRPr>
          </a:p>
        </p:txBody>
      </p:sp>
      <p:sp>
        <p:nvSpPr>
          <p:cNvPr id="9" name="Rectangle 8">
            <a:extLst>
              <a:ext uri="{FF2B5EF4-FFF2-40B4-BE49-F238E27FC236}">
                <a16:creationId xmlns:a16="http://schemas.microsoft.com/office/drawing/2014/main" id="{27EA8247-8626-9B37-C0C1-24B841F7E262}"/>
              </a:ext>
              <a:ext uri="{C183D7F6-B498-43B3-948B-1728B52AA6E4}">
                <adec:decorative xmlns:adec="http://schemas.microsoft.com/office/drawing/2017/decorative" val="1"/>
              </a:ext>
            </a:extLst>
          </p:cNvPr>
          <p:cNvSpPr/>
          <p:nvPr/>
        </p:nvSpPr>
        <p:spPr>
          <a:xfrm>
            <a:off x="457199" y="4638716"/>
            <a:ext cx="5394960" cy="1463040"/>
          </a:xfrm>
          <a:prstGeom prst="rect">
            <a:avLst/>
          </a:prstGeom>
          <a:solidFill>
            <a:srgbClr val="F5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457200" rtlCol="0" anchor="ctr">
            <a:normAutofit/>
          </a:bodyPr>
          <a:lstStyle/>
          <a:p>
            <a:pPr algn="ctr" defTabSz="2438400">
              <a:buSzPct val="125000"/>
              <a:defRPr sz="5000" b="0">
                <a:solidFill>
                  <a:srgbClr val="1E1E1E"/>
                </a:solidFill>
                <a:latin typeface="Roboto"/>
                <a:ea typeface="Roboto"/>
                <a:cs typeface="Roboto"/>
                <a:sym typeface="Roboto"/>
              </a:defRPr>
            </a:pPr>
            <a:endParaRPr lang="en-US" sz="1400" dirty="0"/>
          </a:p>
        </p:txBody>
      </p:sp>
      <p:sp>
        <p:nvSpPr>
          <p:cNvPr id="2" name="Title 1">
            <a:extLst>
              <a:ext uri="{FF2B5EF4-FFF2-40B4-BE49-F238E27FC236}">
                <a16:creationId xmlns:a16="http://schemas.microsoft.com/office/drawing/2014/main" id="{8755A611-6A73-3413-CDDE-C53C9DEF4647}"/>
              </a:ext>
            </a:extLst>
          </p:cNvPr>
          <p:cNvSpPr>
            <a:spLocks noGrp="1"/>
          </p:cNvSpPr>
          <p:nvPr>
            <p:ph type="title"/>
          </p:nvPr>
        </p:nvSpPr>
        <p:spPr>
          <a:xfrm>
            <a:off x="588263" y="457200"/>
            <a:ext cx="11020988" cy="553998"/>
          </a:xfrm>
        </p:spPr>
        <p:txBody>
          <a:bodyPr/>
          <a:lstStyle/>
          <a:p>
            <a:r>
              <a:rPr lang="en-US" sz="3200" dirty="0"/>
              <a:t>How to Gain Access to BigFuture</a:t>
            </a:r>
            <a:r>
              <a:rPr lang="en-US" sz="3200" baseline="30000" dirty="0"/>
              <a:t>®</a:t>
            </a:r>
            <a:r>
              <a:rPr lang="en-US" sz="3200" dirty="0"/>
              <a:t> School and Connections</a:t>
            </a:r>
            <a:r>
              <a:rPr lang="en-US" sz="3200" baseline="30000" dirty="0"/>
              <a:t>™</a:t>
            </a:r>
            <a:endParaRPr lang="en-US" sz="3200" dirty="0"/>
          </a:p>
        </p:txBody>
      </p:sp>
      <p:pic>
        <p:nvPicPr>
          <p:cNvPr id="8" name="Graphic 7" descr="1">
            <a:extLst>
              <a:ext uri="{FF2B5EF4-FFF2-40B4-BE49-F238E27FC236}">
                <a16:creationId xmlns:a16="http://schemas.microsoft.com/office/drawing/2014/main" id="{CBFC1000-70BA-A533-F486-F60E48F29F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1520" y="4846320"/>
            <a:ext cx="1097280" cy="1097280"/>
          </a:xfrm>
          <a:prstGeom prst="rect">
            <a:avLst/>
          </a:prstGeom>
        </p:spPr>
      </p:pic>
      <p:sp>
        <p:nvSpPr>
          <p:cNvPr id="3" name="Text Placeholder 2">
            <a:extLst>
              <a:ext uri="{FF2B5EF4-FFF2-40B4-BE49-F238E27FC236}">
                <a16:creationId xmlns:a16="http://schemas.microsoft.com/office/drawing/2014/main" id="{9A1F2F26-CBD9-271C-3C7D-9C1938824DC2}"/>
              </a:ext>
            </a:extLst>
          </p:cNvPr>
          <p:cNvSpPr>
            <a:spLocks noGrp="1"/>
          </p:cNvSpPr>
          <p:nvPr>
            <p:ph type="body" sz="quarter" idx="13"/>
          </p:nvPr>
        </p:nvSpPr>
        <p:spPr>
          <a:xfrm>
            <a:off x="2011678" y="4846320"/>
            <a:ext cx="3657601" cy="1097280"/>
          </a:xfrm>
        </p:spPr>
        <p:txBody>
          <a:bodyPr/>
          <a:lstStyle/>
          <a:p>
            <a:r>
              <a:rPr lang="en-US" sz="1400" dirty="0"/>
              <a:t>You can provide a mobile number during exam setup to access the app. The mobile number is used to send limited texts related to app access, authentication, and score availability.</a:t>
            </a:r>
          </a:p>
          <a:p>
            <a:endParaRPr lang="en-US" dirty="0"/>
          </a:p>
        </p:txBody>
      </p:sp>
      <p:pic>
        <p:nvPicPr>
          <p:cNvPr id="7" name="Graphic 6" descr="2">
            <a:extLst>
              <a:ext uri="{FF2B5EF4-FFF2-40B4-BE49-F238E27FC236}">
                <a16:creationId xmlns:a16="http://schemas.microsoft.com/office/drawing/2014/main" id="{CEDDF751-DACA-62D2-1E66-32F6913086B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00802" y="4822568"/>
            <a:ext cx="1097280" cy="1097280"/>
          </a:xfrm>
          <a:prstGeom prst="rect">
            <a:avLst/>
          </a:prstGeom>
        </p:spPr>
      </p:pic>
      <p:sp>
        <p:nvSpPr>
          <p:cNvPr id="4" name="Text Placeholder 3">
            <a:extLst>
              <a:ext uri="{FF2B5EF4-FFF2-40B4-BE49-F238E27FC236}">
                <a16:creationId xmlns:a16="http://schemas.microsoft.com/office/drawing/2014/main" id="{B639133E-DC11-A7E1-B3B9-F8633402F453}"/>
              </a:ext>
            </a:extLst>
          </p:cNvPr>
          <p:cNvSpPr>
            <a:spLocks noGrp="1"/>
          </p:cNvSpPr>
          <p:nvPr>
            <p:ph type="body" sz="quarter" idx="14"/>
          </p:nvPr>
        </p:nvSpPr>
        <p:spPr>
          <a:xfrm>
            <a:off x="7772403" y="4846320"/>
            <a:ext cx="3657598" cy="1255435"/>
          </a:xfrm>
        </p:spPr>
        <p:txBody>
          <a:bodyPr/>
          <a:lstStyle/>
          <a:p>
            <a:r>
              <a:rPr lang="en-US" sz="1400" dirty="0">
                <a:ea typeface="Roboto"/>
                <a:cs typeface="Roboto"/>
              </a:rPr>
              <a:t>You will receive a text after test day with a download link and a secure code to successfully log in after entering your mobile number in the app. You will get a text alert when your scores are available in the app.</a:t>
            </a:r>
            <a:endParaRPr lang="en-US" sz="1400" dirty="0"/>
          </a:p>
          <a:p>
            <a:endParaRPr lang="en-US" dirty="0"/>
          </a:p>
        </p:txBody>
      </p:sp>
      <p:pic>
        <p:nvPicPr>
          <p:cNvPr id="5" name="Picture 4" descr="Three images from left to right showing 1) a laptop showing the BigFuture School screen during exam setup, 2) a mobile phone showing a text from College Board to download the BigFuture School app, and 3) a mobile phone showing the BigFuture School app in a mobile phone app store">
            <a:extLst>
              <a:ext uri="{FF2B5EF4-FFF2-40B4-BE49-F238E27FC236}">
                <a16:creationId xmlns:a16="http://schemas.microsoft.com/office/drawing/2014/main" id="{0480E239-7794-A39C-B74E-DB2574E2FA85}"/>
              </a:ext>
            </a:extLst>
          </p:cNvPr>
          <p:cNvPicPr>
            <a:picLocks noChangeAspect="1"/>
          </p:cNvPicPr>
          <p:nvPr/>
        </p:nvPicPr>
        <p:blipFill>
          <a:blip r:embed="rId6"/>
          <a:srcRect l="-1829" t="11072" r="1828" b="12241"/>
          <a:stretch>
            <a:fillRect/>
          </a:stretch>
        </p:blipFill>
        <p:spPr>
          <a:xfrm>
            <a:off x="2193097" y="1097280"/>
            <a:ext cx="7811321" cy="3360072"/>
          </a:xfrm>
          <a:prstGeom prst="rect">
            <a:avLst/>
          </a:prstGeom>
        </p:spPr>
      </p:pic>
    </p:spTree>
    <p:custDataLst>
      <p:tags r:id="rId1"/>
    </p:custDataLst>
    <p:extLst>
      <p:ext uri="{BB962C8B-B14F-4D97-AF65-F5344CB8AC3E}">
        <p14:creationId xmlns:p14="http://schemas.microsoft.com/office/powerpoint/2010/main" val="489014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FA0FE2-4332-EFB6-A583-CD62370FE5D3}"/>
              </a:ext>
            </a:extLst>
          </p:cNvPr>
          <p:cNvSpPr>
            <a:spLocks noGrp="1"/>
          </p:cNvSpPr>
          <p:nvPr>
            <p:ph type="title"/>
          </p:nvPr>
        </p:nvSpPr>
        <p:spPr>
          <a:xfrm>
            <a:off x="588263" y="457200"/>
            <a:ext cx="9741600" cy="1123384"/>
          </a:xfrm>
        </p:spPr>
        <p:txBody>
          <a:bodyPr/>
          <a:lstStyle/>
          <a:p>
            <a:r>
              <a:rPr lang="en-US" dirty="0"/>
              <a:t>Bluebook Login and Device Setup</a:t>
            </a:r>
          </a:p>
        </p:txBody>
      </p:sp>
      <p:pic>
        <p:nvPicPr>
          <p:cNvPr id="34" name="Picture Placeholder 33" descr="1">
            <a:extLst>
              <a:ext uri="{FF2B5EF4-FFF2-40B4-BE49-F238E27FC236}">
                <a16:creationId xmlns:a16="http://schemas.microsoft.com/office/drawing/2014/main" id="{6DBFEC3B-3D04-31DD-BAB6-C70AC5495E11}"/>
              </a:ext>
            </a:extLst>
          </p:cNvPr>
          <p:cNvPicPr>
            <a:picLocks noGrp="1" noChangeAspect="1"/>
          </p:cNvPicPr>
          <p:nvPr>
            <p:ph type="pic" sz="quarter" idx="10"/>
          </p:nvPr>
        </p:nvPicPr>
        <p:blipFill>
          <a:blip>
            <a:extLst>
              <a:ext uri="{96DAC541-7B7A-43D3-8B79-37D633B846F1}">
                <asvg:svgBlip xmlns:asvg="http://schemas.microsoft.com/office/drawing/2016/SVG/main" r:embed="rId4"/>
              </a:ext>
            </a:extLst>
          </a:blip>
          <a:srcRect t="89" b="89"/>
          <a:stretch>
            <a:fillRect/>
          </a:stretch>
        </p:blipFill>
        <p:spPr>
          <a:xfrm>
            <a:off x="592138" y="1447800"/>
            <a:ext cx="895350" cy="893763"/>
          </a:xfrm>
          <a:prstGeom prst="rect">
            <a:avLst/>
          </a:prstGeom>
        </p:spPr>
      </p:pic>
      <p:sp>
        <p:nvSpPr>
          <p:cNvPr id="4" name="Text Placeholder 3">
            <a:extLst>
              <a:ext uri="{FF2B5EF4-FFF2-40B4-BE49-F238E27FC236}">
                <a16:creationId xmlns:a16="http://schemas.microsoft.com/office/drawing/2014/main" id="{28BC82F0-DC56-AF0E-5027-7BA4DF4E404C}"/>
              </a:ext>
            </a:extLst>
          </p:cNvPr>
          <p:cNvSpPr>
            <a:spLocks noGrp="1"/>
          </p:cNvSpPr>
          <p:nvPr>
            <p:ph type="body" sz="quarter" idx="16"/>
          </p:nvPr>
        </p:nvSpPr>
        <p:spPr/>
        <p:txBody>
          <a:bodyPr/>
          <a:lstStyle/>
          <a:p>
            <a:r>
              <a:rPr lang="en-US" b="1" dirty="0"/>
              <a:t>Sign into Bluebook</a:t>
            </a:r>
            <a:endParaRPr lang="en-US" b="1" dirty="0">
              <a:solidFill>
                <a:schemeClr val="accent3"/>
              </a:solidFill>
            </a:endParaRPr>
          </a:p>
        </p:txBody>
      </p:sp>
      <p:sp>
        <p:nvSpPr>
          <p:cNvPr id="2" name="Text Placeholder 1">
            <a:extLst>
              <a:ext uri="{FF2B5EF4-FFF2-40B4-BE49-F238E27FC236}">
                <a16:creationId xmlns:a16="http://schemas.microsoft.com/office/drawing/2014/main" id="{15803701-C6AB-3A9F-DFA0-2583E10C1CE7}"/>
              </a:ext>
            </a:extLst>
          </p:cNvPr>
          <p:cNvSpPr>
            <a:spLocks noGrp="1"/>
          </p:cNvSpPr>
          <p:nvPr>
            <p:ph type="body" sz="quarter" idx="18"/>
          </p:nvPr>
        </p:nvSpPr>
        <p:spPr>
          <a:xfrm>
            <a:off x="1623169" y="1978471"/>
            <a:ext cx="7315200" cy="747835"/>
          </a:xfrm>
        </p:spPr>
        <p:txBody>
          <a:bodyPr/>
          <a:lstStyle/>
          <a:p>
            <a:pPr>
              <a:spcAft>
                <a:spcPts val="600"/>
              </a:spcAft>
            </a:pPr>
            <a:r>
              <a:rPr lang="en-US" dirty="0"/>
              <a:t>Open the Bluebook app and log in using the credentials on the sign-in ticket your teacher gave you. Note: even if you have a College Board account, sign in using the info on the sign-in ticket.</a:t>
            </a:r>
          </a:p>
          <a:p>
            <a:pPr>
              <a:spcAft>
                <a:spcPts val="600"/>
              </a:spcAft>
            </a:pPr>
            <a:endParaRPr lang="en-US" dirty="0">
              <a:ea typeface="Roboto"/>
              <a:cs typeface="Roboto"/>
            </a:endParaRPr>
          </a:p>
          <a:p>
            <a:pPr>
              <a:spcAft>
                <a:spcPts val="600"/>
              </a:spcAft>
            </a:pPr>
            <a:endParaRPr lang="en-US" dirty="0">
              <a:ea typeface="Roboto"/>
              <a:cs typeface="Roboto"/>
            </a:endParaRPr>
          </a:p>
        </p:txBody>
      </p:sp>
      <p:pic>
        <p:nvPicPr>
          <p:cNvPr id="37" name="Picture 36" descr="Screenshot of the Bluebook Sign In box">
            <a:extLst>
              <a:ext uri="{FF2B5EF4-FFF2-40B4-BE49-F238E27FC236}">
                <a16:creationId xmlns:a16="http://schemas.microsoft.com/office/drawing/2014/main" id="{32096B52-49D2-3083-C055-F6F56E287992}"/>
              </a:ext>
            </a:extLst>
          </p:cNvPr>
          <p:cNvPicPr>
            <a:picLocks noChangeAspect="1"/>
          </p:cNvPicPr>
          <p:nvPr/>
        </p:nvPicPr>
        <p:blipFill>
          <a:blip r:embed="rId5"/>
          <a:stretch>
            <a:fillRect/>
          </a:stretch>
        </p:blipFill>
        <p:spPr>
          <a:xfrm>
            <a:off x="9502893" y="1255454"/>
            <a:ext cx="1864692" cy="1553086"/>
          </a:xfrm>
          <a:prstGeom prst="rect">
            <a:avLst/>
          </a:prstGeom>
        </p:spPr>
      </p:pic>
      <p:pic>
        <p:nvPicPr>
          <p:cNvPr id="33" name="Picture Placeholder 32" descr="2">
            <a:extLst>
              <a:ext uri="{FF2B5EF4-FFF2-40B4-BE49-F238E27FC236}">
                <a16:creationId xmlns:a16="http://schemas.microsoft.com/office/drawing/2014/main" id="{D7CA533E-70DF-0A2A-CB62-A1F84151CE73}"/>
              </a:ext>
            </a:extLst>
          </p:cNvPr>
          <p:cNvPicPr>
            <a:picLocks noGrp="1" noChangeAspect="1"/>
          </p:cNvPicPr>
          <p:nvPr>
            <p:ph type="pic" sz="quarter" idx="25"/>
          </p:nvPr>
        </p:nvPicPr>
        <p:blipFill>
          <a:blip>
            <a:extLst>
              <a:ext uri="{96DAC541-7B7A-43D3-8B79-37D633B846F1}">
                <asvg:svgBlip xmlns:asvg="http://schemas.microsoft.com/office/drawing/2016/SVG/main" r:embed="rId6"/>
              </a:ext>
            </a:extLst>
          </a:blip>
          <a:srcRect/>
          <a:stretch>
            <a:fillRect/>
          </a:stretch>
        </p:blipFill>
        <p:spPr>
          <a:xfrm>
            <a:off x="592837" y="2866318"/>
            <a:ext cx="895029" cy="895029"/>
          </a:xfrm>
          <a:prstGeom prst="rect">
            <a:avLst/>
          </a:prstGeom>
        </p:spPr>
      </p:pic>
      <p:sp>
        <p:nvSpPr>
          <p:cNvPr id="10" name="Text Placeholder 9">
            <a:extLst>
              <a:ext uri="{FF2B5EF4-FFF2-40B4-BE49-F238E27FC236}">
                <a16:creationId xmlns:a16="http://schemas.microsoft.com/office/drawing/2014/main" id="{3E466353-8071-1F3E-93D7-339FC1C418DB}"/>
              </a:ext>
            </a:extLst>
          </p:cNvPr>
          <p:cNvSpPr>
            <a:spLocks noGrp="1"/>
          </p:cNvSpPr>
          <p:nvPr>
            <p:ph type="body" sz="quarter" idx="22"/>
          </p:nvPr>
        </p:nvSpPr>
        <p:spPr>
          <a:xfrm>
            <a:off x="1623645" y="2856888"/>
            <a:ext cx="4180731" cy="475318"/>
          </a:xfrm>
        </p:spPr>
        <p:txBody>
          <a:bodyPr/>
          <a:lstStyle/>
          <a:p>
            <a:r>
              <a:rPr lang="en-US" b="1" dirty="0"/>
              <a:t>Test Your Device</a:t>
            </a:r>
            <a:endParaRPr lang="en-US" b="1" dirty="0">
              <a:solidFill>
                <a:schemeClr val="accent3"/>
              </a:solidFill>
            </a:endParaRPr>
          </a:p>
        </p:txBody>
      </p:sp>
      <p:sp>
        <p:nvSpPr>
          <p:cNvPr id="9" name="Text Placeholder 8">
            <a:extLst>
              <a:ext uri="{FF2B5EF4-FFF2-40B4-BE49-F238E27FC236}">
                <a16:creationId xmlns:a16="http://schemas.microsoft.com/office/drawing/2014/main" id="{C326D35D-B5AA-D31E-8581-D24905726F23}"/>
              </a:ext>
            </a:extLst>
          </p:cNvPr>
          <p:cNvSpPr>
            <a:spLocks noGrp="1"/>
          </p:cNvSpPr>
          <p:nvPr>
            <p:ph type="body" sz="quarter" idx="21"/>
          </p:nvPr>
        </p:nvSpPr>
        <p:spPr>
          <a:xfrm>
            <a:off x="1623168" y="3380282"/>
            <a:ext cx="7315200" cy="747835"/>
          </a:xfrm>
        </p:spPr>
        <p:txBody>
          <a:bodyPr/>
          <a:lstStyle/>
          <a:p>
            <a:pPr>
              <a:spcAft>
                <a:spcPts val="600"/>
              </a:spcAft>
            </a:pPr>
            <a:r>
              <a:rPr lang="en-US" dirty="0"/>
              <a:t>Once signed in, you will see a button on the upper right that says </a:t>
            </a:r>
            <a:r>
              <a:rPr lang="en-US" b="1" dirty="0"/>
              <a:t>Test Your Device</a:t>
            </a:r>
            <a:r>
              <a:rPr lang="en-US" dirty="0"/>
              <a:t>. Click on this and Bluebook will run a quick check to ensure your device meets all requirements.</a:t>
            </a:r>
          </a:p>
        </p:txBody>
      </p:sp>
      <p:pic>
        <p:nvPicPr>
          <p:cNvPr id="35" name="Picture 34" descr="Screenshot of the Test Your Device button in Bluebook">
            <a:extLst>
              <a:ext uri="{FF2B5EF4-FFF2-40B4-BE49-F238E27FC236}">
                <a16:creationId xmlns:a16="http://schemas.microsoft.com/office/drawing/2014/main" id="{3016EABD-F622-D1F2-2F25-B6CB3CA517E4}"/>
              </a:ext>
            </a:extLst>
          </p:cNvPr>
          <p:cNvPicPr>
            <a:picLocks noChangeAspect="1"/>
          </p:cNvPicPr>
          <p:nvPr/>
        </p:nvPicPr>
        <p:blipFill>
          <a:blip r:embed="rId7"/>
          <a:srcRect t="6757" r="-561" b="10811"/>
          <a:stretch>
            <a:fillRect/>
          </a:stretch>
        </p:blipFill>
        <p:spPr>
          <a:xfrm>
            <a:off x="9503376" y="3240529"/>
            <a:ext cx="1871377" cy="666340"/>
          </a:xfrm>
          <a:prstGeom prst="rect">
            <a:avLst/>
          </a:prstGeom>
        </p:spPr>
      </p:pic>
      <p:pic>
        <p:nvPicPr>
          <p:cNvPr id="32" name="Picture Placeholder 31" descr="3">
            <a:extLst>
              <a:ext uri="{FF2B5EF4-FFF2-40B4-BE49-F238E27FC236}">
                <a16:creationId xmlns:a16="http://schemas.microsoft.com/office/drawing/2014/main" id="{B8228C88-D94B-6F95-E363-2590F10670FB}"/>
              </a:ext>
            </a:extLst>
          </p:cNvPr>
          <p:cNvPicPr>
            <a:picLocks noGrp="1" noChangeAspect="1"/>
          </p:cNvPicPr>
          <p:nvPr>
            <p:ph type="pic" sz="quarter" idx="31"/>
          </p:nvPr>
        </p:nvPicPr>
        <p:blipFill>
          <a:blip>
            <a:extLst>
              <a:ext uri="{96DAC541-7B7A-43D3-8B79-37D633B846F1}">
                <asvg:svgBlip xmlns:asvg="http://schemas.microsoft.com/office/drawing/2016/SVG/main" r:embed="rId8"/>
              </a:ext>
            </a:extLst>
          </a:blip>
          <a:srcRect/>
          <a:stretch>
            <a:fillRect/>
          </a:stretch>
        </p:blipFill>
        <p:spPr>
          <a:xfrm>
            <a:off x="592829" y="4342898"/>
            <a:ext cx="895029" cy="895029"/>
          </a:xfrm>
          <a:prstGeom prst="rect">
            <a:avLst/>
          </a:prstGeom>
        </p:spPr>
      </p:pic>
      <p:sp>
        <p:nvSpPr>
          <p:cNvPr id="16" name="Text Placeholder 15">
            <a:extLst>
              <a:ext uri="{FF2B5EF4-FFF2-40B4-BE49-F238E27FC236}">
                <a16:creationId xmlns:a16="http://schemas.microsoft.com/office/drawing/2014/main" id="{E8677579-66AA-0D5F-E4F8-575E045D9560}"/>
              </a:ext>
            </a:extLst>
          </p:cNvPr>
          <p:cNvSpPr>
            <a:spLocks noGrp="1"/>
          </p:cNvSpPr>
          <p:nvPr>
            <p:ph type="body" sz="quarter" idx="28"/>
          </p:nvPr>
        </p:nvSpPr>
        <p:spPr>
          <a:xfrm>
            <a:off x="1623637" y="4333468"/>
            <a:ext cx="4180731" cy="475318"/>
          </a:xfrm>
        </p:spPr>
        <p:txBody>
          <a:bodyPr/>
          <a:lstStyle/>
          <a:p>
            <a:r>
              <a:rPr lang="en-US" b="1" dirty="0"/>
              <a:t>Exam Setup</a:t>
            </a:r>
            <a:endParaRPr lang="en-US" b="1" dirty="0">
              <a:solidFill>
                <a:schemeClr val="accent3"/>
              </a:solidFill>
              <a:ea typeface="Roboto"/>
              <a:cs typeface="Roboto"/>
            </a:endParaRPr>
          </a:p>
        </p:txBody>
      </p:sp>
      <p:sp>
        <p:nvSpPr>
          <p:cNvPr id="24" name="Text Placeholder 23">
            <a:extLst>
              <a:ext uri="{FF2B5EF4-FFF2-40B4-BE49-F238E27FC236}">
                <a16:creationId xmlns:a16="http://schemas.microsoft.com/office/drawing/2014/main" id="{481A1A8A-A670-4F8F-FBA9-D80BCB98E78A}"/>
              </a:ext>
            </a:extLst>
          </p:cNvPr>
          <p:cNvSpPr>
            <a:spLocks noGrp="1"/>
          </p:cNvSpPr>
          <p:nvPr>
            <p:ph type="body" sz="quarter" idx="27"/>
          </p:nvPr>
        </p:nvSpPr>
        <p:spPr>
          <a:xfrm>
            <a:off x="1623161" y="4874826"/>
            <a:ext cx="7315200" cy="492443"/>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spcAft>
                <a:spcPts val="600"/>
              </a:spcAft>
            </a:pPr>
            <a:r>
              <a:rPr lang="en-US" dirty="0">
                <a:solidFill>
                  <a:schemeClr val="tx1"/>
                </a:solidFill>
              </a:rPr>
              <a:t>Under “Your Tests”, select </a:t>
            </a:r>
            <a:r>
              <a:rPr lang="en-US" b="1" dirty="0">
                <a:solidFill>
                  <a:schemeClr val="tx1"/>
                </a:solidFill>
              </a:rPr>
              <a:t>Start Exam Setup</a:t>
            </a:r>
            <a:r>
              <a:rPr lang="en-US" dirty="0">
                <a:solidFill>
                  <a:schemeClr val="tx1"/>
                </a:solidFill>
              </a:rPr>
              <a:t> and you will be prompted through </a:t>
            </a:r>
            <a:br>
              <a:rPr lang="en-US" dirty="0">
                <a:solidFill>
                  <a:schemeClr val="tx1"/>
                </a:solidFill>
              </a:rPr>
            </a:br>
            <a:r>
              <a:rPr lang="en-US" dirty="0">
                <a:solidFill>
                  <a:schemeClr val="tx1"/>
                </a:solidFill>
              </a:rPr>
              <a:t>a series of screens. </a:t>
            </a:r>
            <a:endParaRPr lang="en-US" dirty="0">
              <a:solidFill>
                <a:schemeClr val="tx1"/>
              </a:solidFill>
              <a:ea typeface="Roboto"/>
              <a:cs typeface="Roboto"/>
            </a:endParaRPr>
          </a:p>
        </p:txBody>
      </p:sp>
      <p:pic>
        <p:nvPicPr>
          <p:cNvPr id="42" name="Picture 41" descr="Screenshot showing the location of the Start Exam Setup button on the Your Tests screen in Bluebook">
            <a:extLst>
              <a:ext uri="{FF2B5EF4-FFF2-40B4-BE49-F238E27FC236}">
                <a16:creationId xmlns:a16="http://schemas.microsoft.com/office/drawing/2014/main" id="{67DA25E9-FF9E-27EC-87CA-801E7C4193C7}"/>
              </a:ext>
            </a:extLst>
          </p:cNvPr>
          <p:cNvPicPr>
            <a:picLocks noChangeAspect="1"/>
          </p:cNvPicPr>
          <p:nvPr/>
        </p:nvPicPr>
        <p:blipFill>
          <a:blip r:embed="rId9"/>
          <a:stretch>
            <a:fillRect/>
          </a:stretch>
        </p:blipFill>
        <p:spPr>
          <a:xfrm>
            <a:off x="9265118" y="4448838"/>
            <a:ext cx="2340243" cy="941529"/>
          </a:xfrm>
          <a:prstGeom prst="rect">
            <a:avLst/>
          </a:prstGeom>
        </p:spPr>
      </p:pic>
      <p:pic>
        <p:nvPicPr>
          <p:cNvPr id="54" name="Graphic 53" descr="Warning outline">
            <a:extLst>
              <a:ext uri="{FF2B5EF4-FFF2-40B4-BE49-F238E27FC236}">
                <a16:creationId xmlns:a16="http://schemas.microsoft.com/office/drawing/2014/main" id="{26A52A1F-55CC-3093-94F3-7A7E0C521A9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58290" y="5536814"/>
            <a:ext cx="563046" cy="565328"/>
          </a:xfrm>
          <a:prstGeom prst="rect">
            <a:avLst/>
          </a:prstGeom>
        </p:spPr>
      </p:pic>
      <p:sp>
        <p:nvSpPr>
          <p:cNvPr id="46" name="Title 2">
            <a:extLst>
              <a:ext uri="{FF2B5EF4-FFF2-40B4-BE49-F238E27FC236}">
                <a16:creationId xmlns:a16="http://schemas.microsoft.com/office/drawing/2014/main" id="{A49DC825-8436-DFC7-2E39-1CDEB5349EBA}"/>
              </a:ext>
            </a:extLst>
          </p:cNvPr>
          <p:cNvSpPr txBox="1">
            <a:spLocks/>
          </p:cNvSpPr>
          <p:nvPr/>
        </p:nvSpPr>
        <p:spPr>
          <a:xfrm>
            <a:off x="1623161" y="5688196"/>
            <a:ext cx="9741600" cy="341632"/>
          </a:xfrm>
          <a:prstGeom prst="rect">
            <a:avLst/>
          </a:prstGeom>
        </p:spPr>
        <p:txBody>
          <a:bodyPr vert="horz" wrap="square" lIns="0" tIns="0" rIns="0" bIns="0" rtlCol="0" anchor="t">
            <a:spAutoFit/>
          </a:bodyPr>
          <a:lstStyle>
            <a:lvl1pPr algn="l" defTabSz="932742" rtl="0" eaLnBrk="1" latinLnBrk="0" hangingPunct="1">
              <a:lnSpc>
                <a:spcPct val="90000"/>
              </a:lnSpc>
              <a:spcBef>
                <a:spcPct val="0"/>
              </a:spcBef>
              <a:buNone/>
              <a:defRPr lang="en-US" sz="4000" b="0" kern="1200" cap="none" spc="-50" baseline="0">
                <a:ln w="3175">
                  <a:noFill/>
                </a:ln>
                <a:solidFill>
                  <a:schemeClr val="tx1"/>
                </a:solidFill>
                <a:effectLst/>
                <a:latin typeface="+mj-lt"/>
                <a:ea typeface="+mn-ea"/>
                <a:cs typeface="Segoe UI" pitchFamily="34" charset="0"/>
              </a:defRPr>
            </a:lvl1pPr>
          </a:lstStyle>
          <a:p>
            <a:r>
              <a:rPr lang="en-US" sz="2400" dirty="0">
                <a:ea typeface="Roboto"/>
                <a:cs typeface="Roboto"/>
              </a:rPr>
              <a:t>Complete these steps and look up when you are finished.</a:t>
            </a:r>
          </a:p>
        </p:txBody>
      </p:sp>
    </p:spTree>
    <p:custDataLst>
      <p:tags r:id="rId1"/>
    </p:custDataLst>
    <p:extLst>
      <p:ext uri="{BB962C8B-B14F-4D97-AF65-F5344CB8AC3E}">
        <p14:creationId xmlns:p14="http://schemas.microsoft.com/office/powerpoint/2010/main" val="2867365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E7EC1-F1AD-7F29-CAB4-AF0758564D86}"/>
              </a:ext>
            </a:extLst>
          </p:cNvPr>
          <p:cNvSpPr>
            <a:spLocks noGrp="1"/>
          </p:cNvSpPr>
          <p:nvPr>
            <p:ph type="title"/>
          </p:nvPr>
        </p:nvSpPr>
        <p:spPr>
          <a:xfrm>
            <a:off x="588263" y="457200"/>
            <a:ext cx="9570150" cy="553998"/>
          </a:xfrm>
        </p:spPr>
        <p:txBody>
          <a:bodyPr/>
          <a:lstStyle/>
          <a:p>
            <a:r>
              <a:rPr lang="en-US" dirty="0"/>
              <a:t>Test Day Experience - Universal Tools (1)</a:t>
            </a:r>
          </a:p>
        </p:txBody>
      </p:sp>
      <p:sp>
        <p:nvSpPr>
          <p:cNvPr id="11" name="Rectangle 10">
            <a:extLst>
              <a:ext uri="{FF2B5EF4-FFF2-40B4-BE49-F238E27FC236}">
                <a16:creationId xmlns:a16="http://schemas.microsoft.com/office/drawing/2014/main" id="{165CC6E0-7E32-DF68-130F-4912DDEEA3E7}"/>
              </a:ext>
            </a:extLst>
          </p:cNvPr>
          <p:cNvSpPr/>
          <p:nvPr/>
        </p:nvSpPr>
        <p:spPr>
          <a:xfrm>
            <a:off x="484665" y="1595551"/>
            <a:ext cx="2588377" cy="800219"/>
          </a:xfrm>
          <a:prstGeom prst="rect">
            <a:avLst/>
          </a:prstGeom>
        </p:spPr>
        <p:txBody>
          <a:bodyPr wrap="square" lIns="0">
            <a:spAutoFit/>
          </a:bodyPr>
          <a:lstStyle/>
          <a:p>
            <a:r>
              <a:rPr lang="en-US" sz="4600" b="1" dirty="0">
                <a:solidFill>
                  <a:srgbClr val="28369A"/>
                </a:solidFill>
                <a:latin typeface="+mj-lt"/>
              </a:rPr>
              <a:t>1</a:t>
            </a:r>
          </a:p>
        </p:txBody>
      </p:sp>
      <p:sp>
        <p:nvSpPr>
          <p:cNvPr id="4" name="Rectangle 3">
            <a:extLst>
              <a:ext uri="{FF2B5EF4-FFF2-40B4-BE49-F238E27FC236}">
                <a16:creationId xmlns:a16="http://schemas.microsoft.com/office/drawing/2014/main" id="{9E424AD6-9775-AD7E-7BB1-B7DB1CE7EE28}"/>
              </a:ext>
            </a:extLst>
          </p:cNvPr>
          <p:cNvSpPr/>
          <p:nvPr/>
        </p:nvSpPr>
        <p:spPr>
          <a:xfrm>
            <a:off x="515938" y="2477353"/>
            <a:ext cx="2588377" cy="954107"/>
          </a:xfrm>
          <a:prstGeom prst="rect">
            <a:avLst/>
          </a:prstGeom>
        </p:spPr>
        <p:txBody>
          <a:bodyPr wrap="square" lIns="0">
            <a:noAutofit/>
          </a:bodyPr>
          <a:lstStyle/>
          <a:p>
            <a:r>
              <a:rPr lang="en-US" sz="2700" b="1" dirty="0">
                <a:latin typeface="+mj-lt"/>
              </a:rPr>
              <a:t>General Tools</a:t>
            </a:r>
          </a:p>
        </p:txBody>
      </p:sp>
      <p:pic>
        <p:nvPicPr>
          <p:cNvPr id="19" name="Picture 18" descr="A screenshot showing a practice item in Bluebook">
            <a:hlinkClick r:id="rId3" action="ppaction://hlinksldjump"/>
            <a:extLst>
              <a:ext uri="{FF2B5EF4-FFF2-40B4-BE49-F238E27FC236}">
                <a16:creationId xmlns:a16="http://schemas.microsoft.com/office/drawing/2014/main" id="{04D265E8-6657-6850-613B-70208892CDCB}"/>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452963" y="3206056"/>
            <a:ext cx="2286000" cy="1275993"/>
          </a:xfrm>
          <a:prstGeom prst="rect">
            <a:avLst/>
          </a:prstGeom>
        </p:spPr>
      </p:pic>
      <p:sp>
        <p:nvSpPr>
          <p:cNvPr id="28" name="Rectangle 27">
            <a:extLst>
              <a:ext uri="{FF2B5EF4-FFF2-40B4-BE49-F238E27FC236}">
                <a16:creationId xmlns:a16="http://schemas.microsoft.com/office/drawing/2014/main" id="{7D18B560-52F2-DD92-1EA0-9B6F7681C3B5}"/>
              </a:ext>
            </a:extLst>
          </p:cNvPr>
          <p:cNvSpPr/>
          <p:nvPr/>
        </p:nvSpPr>
        <p:spPr>
          <a:xfrm>
            <a:off x="375444" y="4978066"/>
            <a:ext cx="2588378" cy="523220"/>
          </a:xfrm>
          <a:prstGeom prst="rect">
            <a:avLst/>
          </a:prstGeom>
        </p:spPr>
        <p:txBody>
          <a:bodyPr wrap="square" lIns="0">
            <a:spAutoFit/>
          </a:bodyPr>
          <a:lstStyle/>
          <a:p>
            <a:r>
              <a:rPr lang="en-US" sz="1400" dirty="0"/>
              <a:t>There are several general tools available to all students. </a:t>
            </a:r>
          </a:p>
        </p:txBody>
      </p:sp>
      <p:sp>
        <p:nvSpPr>
          <p:cNvPr id="5" name="Rectangle 4">
            <a:extLst>
              <a:ext uri="{FF2B5EF4-FFF2-40B4-BE49-F238E27FC236}">
                <a16:creationId xmlns:a16="http://schemas.microsoft.com/office/drawing/2014/main" id="{5CD75045-1E03-9E7A-24FD-2680F0593D77}"/>
              </a:ext>
              <a:ext uri="{C183D7F6-B498-43B3-948B-1728B52AA6E4}">
                <adec:decorative xmlns:adec="http://schemas.microsoft.com/office/drawing/2017/decorative" val="1"/>
              </a:ext>
            </a:extLst>
          </p:cNvPr>
          <p:cNvSpPr/>
          <p:nvPr/>
        </p:nvSpPr>
        <p:spPr>
          <a:xfrm>
            <a:off x="3289579" y="2477353"/>
            <a:ext cx="2588377" cy="954107"/>
          </a:xfrm>
          <a:prstGeom prst="rect">
            <a:avLst/>
          </a:prstGeom>
        </p:spPr>
        <p:txBody>
          <a:bodyPr wrap="square" lIns="0">
            <a:noAutofit/>
          </a:bodyPr>
          <a:lstStyle/>
          <a:p>
            <a:r>
              <a:rPr lang="en-US" sz="2700" b="1" dirty="0">
                <a:latin typeface="+mj-lt"/>
              </a:rPr>
              <a:t>More Menu</a:t>
            </a:r>
          </a:p>
        </p:txBody>
      </p:sp>
      <p:sp>
        <p:nvSpPr>
          <p:cNvPr id="6" name="Rectangle 5">
            <a:extLst>
              <a:ext uri="{FF2B5EF4-FFF2-40B4-BE49-F238E27FC236}">
                <a16:creationId xmlns:a16="http://schemas.microsoft.com/office/drawing/2014/main" id="{E47554C9-6189-7304-842C-EF36BF2762F0}"/>
              </a:ext>
              <a:ext uri="{C183D7F6-B498-43B3-948B-1728B52AA6E4}">
                <adec:decorative xmlns:adec="http://schemas.microsoft.com/office/drawing/2017/decorative" val="1"/>
              </a:ext>
            </a:extLst>
          </p:cNvPr>
          <p:cNvSpPr/>
          <p:nvPr/>
        </p:nvSpPr>
        <p:spPr>
          <a:xfrm>
            <a:off x="3289579" y="4978064"/>
            <a:ext cx="2588378" cy="738664"/>
          </a:xfrm>
          <a:prstGeom prst="rect">
            <a:avLst/>
          </a:prstGeom>
        </p:spPr>
        <p:txBody>
          <a:bodyPr wrap="square" lIns="0">
            <a:spAutoFit/>
          </a:bodyPr>
          <a:lstStyle/>
          <a:p>
            <a:r>
              <a:rPr lang="en-US" sz="1400" dirty="0"/>
              <a:t>The More menu is available throughout the exam and offers a variety of options.</a:t>
            </a:r>
          </a:p>
        </p:txBody>
      </p:sp>
      <p:sp>
        <p:nvSpPr>
          <p:cNvPr id="7" name="Rectangle 6">
            <a:extLst>
              <a:ext uri="{FF2B5EF4-FFF2-40B4-BE49-F238E27FC236}">
                <a16:creationId xmlns:a16="http://schemas.microsoft.com/office/drawing/2014/main" id="{2FC90A01-0B81-CF13-04F4-33A9DA1C0A36}"/>
              </a:ext>
              <a:ext uri="{C183D7F6-B498-43B3-948B-1728B52AA6E4}">
                <adec:decorative xmlns:adec="http://schemas.microsoft.com/office/drawing/2017/decorative" val="1"/>
              </a:ext>
            </a:extLst>
          </p:cNvPr>
          <p:cNvSpPr/>
          <p:nvPr/>
        </p:nvSpPr>
        <p:spPr>
          <a:xfrm>
            <a:off x="6362499" y="2477353"/>
            <a:ext cx="2588377" cy="954107"/>
          </a:xfrm>
          <a:prstGeom prst="rect">
            <a:avLst/>
          </a:prstGeom>
        </p:spPr>
        <p:txBody>
          <a:bodyPr wrap="square" lIns="0">
            <a:noAutofit/>
          </a:bodyPr>
          <a:lstStyle/>
          <a:p>
            <a:r>
              <a:rPr lang="en-US" sz="2700" b="1" dirty="0">
                <a:latin typeface="+mj-lt"/>
              </a:rPr>
              <a:t>Math</a:t>
            </a:r>
          </a:p>
        </p:txBody>
      </p:sp>
      <p:sp>
        <p:nvSpPr>
          <p:cNvPr id="8" name="Rectangle 7">
            <a:extLst>
              <a:ext uri="{FF2B5EF4-FFF2-40B4-BE49-F238E27FC236}">
                <a16:creationId xmlns:a16="http://schemas.microsoft.com/office/drawing/2014/main" id="{8143CBAF-B962-805F-149D-0BD7D75F970E}"/>
              </a:ext>
              <a:ext uri="{C183D7F6-B498-43B3-948B-1728B52AA6E4}">
                <adec:decorative xmlns:adec="http://schemas.microsoft.com/office/drawing/2017/decorative" val="1"/>
              </a:ext>
            </a:extLst>
          </p:cNvPr>
          <p:cNvSpPr/>
          <p:nvPr/>
        </p:nvSpPr>
        <p:spPr>
          <a:xfrm>
            <a:off x="6362499" y="4961009"/>
            <a:ext cx="2588378" cy="523220"/>
          </a:xfrm>
          <a:prstGeom prst="rect">
            <a:avLst/>
          </a:prstGeom>
        </p:spPr>
        <p:txBody>
          <a:bodyPr wrap="square" lIns="0">
            <a:spAutoFit/>
          </a:bodyPr>
          <a:lstStyle/>
          <a:p>
            <a:r>
              <a:rPr lang="en-US" sz="1400" dirty="0"/>
              <a:t>These tools are available only in the math section.</a:t>
            </a:r>
          </a:p>
        </p:txBody>
      </p:sp>
      <p:sp>
        <p:nvSpPr>
          <p:cNvPr id="9" name="Rectangle 8">
            <a:extLst>
              <a:ext uri="{FF2B5EF4-FFF2-40B4-BE49-F238E27FC236}">
                <a16:creationId xmlns:a16="http://schemas.microsoft.com/office/drawing/2014/main" id="{14376BE4-50C3-0862-05C7-3A0847011264}"/>
              </a:ext>
              <a:ext uri="{C183D7F6-B498-43B3-948B-1728B52AA6E4}">
                <adec:decorative xmlns:adec="http://schemas.microsoft.com/office/drawing/2017/decorative" val="1"/>
              </a:ext>
            </a:extLst>
          </p:cNvPr>
          <p:cNvSpPr/>
          <p:nvPr/>
        </p:nvSpPr>
        <p:spPr>
          <a:xfrm>
            <a:off x="9347464" y="2477353"/>
            <a:ext cx="2588377" cy="954107"/>
          </a:xfrm>
          <a:prstGeom prst="rect">
            <a:avLst/>
          </a:prstGeom>
        </p:spPr>
        <p:txBody>
          <a:bodyPr wrap="square" lIns="0">
            <a:noAutofit/>
          </a:bodyPr>
          <a:lstStyle/>
          <a:p>
            <a:r>
              <a:rPr lang="en-US" sz="2700" b="1" dirty="0">
                <a:latin typeface="+mj-lt"/>
              </a:rPr>
              <a:t>Navigation</a:t>
            </a:r>
          </a:p>
        </p:txBody>
      </p:sp>
      <p:sp>
        <p:nvSpPr>
          <p:cNvPr id="10" name="Rectangle 9">
            <a:extLst>
              <a:ext uri="{FF2B5EF4-FFF2-40B4-BE49-F238E27FC236}">
                <a16:creationId xmlns:a16="http://schemas.microsoft.com/office/drawing/2014/main" id="{126ECA7F-76E0-3B1D-0999-F6C23A270DD3}"/>
              </a:ext>
              <a:ext uri="{C183D7F6-B498-43B3-948B-1728B52AA6E4}">
                <adec:decorative xmlns:adec="http://schemas.microsoft.com/office/drawing/2017/decorative" val="1"/>
              </a:ext>
            </a:extLst>
          </p:cNvPr>
          <p:cNvSpPr/>
          <p:nvPr/>
        </p:nvSpPr>
        <p:spPr>
          <a:xfrm>
            <a:off x="9347464" y="4955544"/>
            <a:ext cx="2194560" cy="954107"/>
          </a:xfrm>
          <a:prstGeom prst="rect">
            <a:avLst/>
          </a:prstGeom>
        </p:spPr>
        <p:txBody>
          <a:bodyPr wrap="square" lIns="0">
            <a:spAutoFit/>
          </a:bodyPr>
          <a:lstStyle/>
          <a:p>
            <a:r>
              <a:rPr lang="en-US" sz="1400" dirty="0"/>
              <a:t>You can review questions skipped or marked for review and navigate to any question in the section.</a:t>
            </a:r>
          </a:p>
        </p:txBody>
      </p:sp>
      <p:sp>
        <p:nvSpPr>
          <p:cNvPr id="12" name="Rectangle 11">
            <a:extLst>
              <a:ext uri="{FF2B5EF4-FFF2-40B4-BE49-F238E27FC236}">
                <a16:creationId xmlns:a16="http://schemas.microsoft.com/office/drawing/2014/main" id="{4D34A044-F6C1-50C5-C108-5FEEC0C48AF2}"/>
              </a:ext>
              <a:ext uri="{C183D7F6-B498-43B3-948B-1728B52AA6E4}">
                <adec:decorative xmlns:adec="http://schemas.microsoft.com/office/drawing/2017/decorative" val="1"/>
              </a:ext>
            </a:extLst>
          </p:cNvPr>
          <p:cNvSpPr/>
          <p:nvPr/>
        </p:nvSpPr>
        <p:spPr>
          <a:xfrm>
            <a:off x="3289579" y="1595551"/>
            <a:ext cx="2588377" cy="800219"/>
          </a:xfrm>
          <a:prstGeom prst="rect">
            <a:avLst/>
          </a:prstGeom>
        </p:spPr>
        <p:txBody>
          <a:bodyPr wrap="square" lIns="0">
            <a:spAutoFit/>
          </a:bodyPr>
          <a:lstStyle/>
          <a:p>
            <a:r>
              <a:rPr lang="en-US" sz="4600" b="1" dirty="0">
                <a:solidFill>
                  <a:srgbClr val="28369A"/>
                </a:solidFill>
                <a:latin typeface="+mj-lt"/>
              </a:rPr>
              <a:t>2</a:t>
            </a:r>
          </a:p>
        </p:txBody>
      </p:sp>
      <p:sp>
        <p:nvSpPr>
          <p:cNvPr id="13" name="Rectangle 12">
            <a:extLst>
              <a:ext uri="{FF2B5EF4-FFF2-40B4-BE49-F238E27FC236}">
                <a16:creationId xmlns:a16="http://schemas.microsoft.com/office/drawing/2014/main" id="{06E66851-F016-1384-D1E7-57704EA06FAB}"/>
              </a:ext>
              <a:ext uri="{C183D7F6-B498-43B3-948B-1728B52AA6E4}">
                <adec:decorative xmlns:adec="http://schemas.microsoft.com/office/drawing/2017/decorative" val="1"/>
              </a:ext>
            </a:extLst>
          </p:cNvPr>
          <p:cNvSpPr/>
          <p:nvPr/>
        </p:nvSpPr>
        <p:spPr>
          <a:xfrm>
            <a:off x="6362499" y="1595551"/>
            <a:ext cx="2588377" cy="800219"/>
          </a:xfrm>
          <a:prstGeom prst="rect">
            <a:avLst/>
          </a:prstGeom>
        </p:spPr>
        <p:txBody>
          <a:bodyPr wrap="square" lIns="0">
            <a:spAutoFit/>
          </a:bodyPr>
          <a:lstStyle/>
          <a:p>
            <a:r>
              <a:rPr lang="en-US" sz="4600" b="1" dirty="0">
                <a:solidFill>
                  <a:srgbClr val="28369A"/>
                </a:solidFill>
                <a:latin typeface="+mj-lt"/>
              </a:rPr>
              <a:t>3</a:t>
            </a:r>
          </a:p>
        </p:txBody>
      </p:sp>
      <p:sp>
        <p:nvSpPr>
          <p:cNvPr id="14" name="Rectangle 13">
            <a:extLst>
              <a:ext uri="{FF2B5EF4-FFF2-40B4-BE49-F238E27FC236}">
                <a16:creationId xmlns:a16="http://schemas.microsoft.com/office/drawing/2014/main" id="{1FDCB7A2-C675-5AEB-3154-6150CC40352C}"/>
              </a:ext>
              <a:ext uri="{C183D7F6-B498-43B3-948B-1728B52AA6E4}">
                <adec:decorative xmlns:adec="http://schemas.microsoft.com/office/drawing/2017/decorative" val="1"/>
              </a:ext>
            </a:extLst>
          </p:cNvPr>
          <p:cNvSpPr/>
          <p:nvPr/>
        </p:nvSpPr>
        <p:spPr>
          <a:xfrm>
            <a:off x="9347464" y="1595551"/>
            <a:ext cx="2588377" cy="800219"/>
          </a:xfrm>
          <a:prstGeom prst="rect">
            <a:avLst/>
          </a:prstGeom>
        </p:spPr>
        <p:txBody>
          <a:bodyPr wrap="square" lIns="0">
            <a:spAutoFit/>
          </a:bodyPr>
          <a:lstStyle/>
          <a:p>
            <a:r>
              <a:rPr lang="en-US" sz="4600" b="1" dirty="0">
                <a:solidFill>
                  <a:srgbClr val="28369A"/>
                </a:solidFill>
                <a:latin typeface="+mj-lt"/>
              </a:rPr>
              <a:t>4</a:t>
            </a:r>
          </a:p>
        </p:txBody>
      </p:sp>
      <p:pic>
        <p:nvPicPr>
          <p:cNvPr id="20" name="Picture 19">
            <a:extLst>
              <a:ext uri="{FF2B5EF4-FFF2-40B4-BE49-F238E27FC236}">
                <a16:creationId xmlns:a16="http://schemas.microsoft.com/office/drawing/2014/main" id="{5C357E84-5BEB-9824-EDC4-CB884867671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289579" y="3188022"/>
            <a:ext cx="2377440" cy="1242753"/>
          </a:xfrm>
          <a:prstGeom prst="rect">
            <a:avLst/>
          </a:prstGeom>
        </p:spPr>
      </p:pic>
      <p:pic>
        <p:nvPicPr>
          <p:cNvPr id="21" name="Picture 20">
            <a:extLst>
              <a:ext uri="{FF2B5EF4-FFF2-40B4-BE49-F238E27FC236}">
                <a16:creationId xmlns:a16="http://schemas.microsoft.com/office/drawing/2014/main" id="{75D2F92F-E5FA-FE3B-9DD1-B8A49D676D8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362499" y="3188022"/>
            <a:ext cx="2286000" cy="1313156"/>
          </a:xfrm>
          <a:prstGeom prst="rect">
            <a:avLst/>
          </a:prstGeom>
        </p:spPr>
      </p:pic>
      <p:pic>
        <p:nvPicPr>
          <p:cNvPr id="22" name="Picture 21">
            <a:extLst>
              <a:ext uri="{FF2B5EF4-FFF2-40B4-BE49-F238E27FC236}">
                <a16:creationId xmlns:a16="http://schemas.microsoft.com/office/drawing/2014/main" id="{17789ED1-EE19-CB6F-8127-DF78D550411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347464" y="3188022"/>
            <a:ext cx="2194560" cy="1414046"/>
          </a:xfrm>
          <a:prstGeom prst="rect">
            <a:avLst/>
          </a:prstGeom>
        </p:spPr>
      </p:pic>
      <p:sp>
        <p:nvSpPr>
          <p:cNvPr id="23" name="Rectangle 22">
            <a:extLst>
              <a:ext uri="{FF2B5EF4-FFF2-40B4-BE49-F238E27FC236}">
                <a16:creationId xmlns:a16="http://schemas.microsoft.com/office/drawing/2014/main" id="{8C894A04-F097-18CA-32FA-3A1E33641E8E}"/>
              </a:ext>
              <a:ext uri="{C183D7F6-B498-43B3-948B-1728B52AA6E4}">
                <adec:decorative xmlns:adec="http://schemas.microsoft.com/office/drawing/2017/decorative" val="1"/>
              </a:ext>
            </a:extLst>
          </p:cNvPr>
          <p:cNvSpPr/>
          <p:nvPr/>
        </p:nvSpPr>
        <p:spPr>
          <a:xfrm>
            <a:off x="3017520" y="1318063"/>
            <a:ext cx="8778240" cy="4846320"/>
          </a:xfrm>
          <a:prstGeom prst="rect">
            <a:avLst/>
          </a:prstGeom>
          <a:solidFill>
            <a:srgbClr val="F5F7FC">
              <a:alpha val="85567"/>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Tree>
    <p:custDataLst>
      <p:tags r:id="rId1"/>
    </p:custDataLst>
    <p:extLst>
      <p:ext uri="{BB962C8B-B14F-4D97-AF65-F5344CB8AC3E}">
        <p14:creationId xmlns:p14="http://schemas.microsoft.com/office/powerpoint/2010/main" val="3615828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E16530A-CECC-278F-01DC-D29CAE5F97D7}"/>
              </a:ext>
            </a:extLst>
          </p:cNvPr>
          <p:cNvSpPr>
            <a:spLocks noGrp="1"/>
          </p:cNvSpPr>
          <p:nvPr>
            <p:ph type="title" idx="4294967295"/>
          </p:nvPr>
        </p:nvSpPr>
        <p:spPr>
          <a:xfrm>
            <a:off x="588263" y="-553998"/>
            <a:ext cx="11018520" cy="553998"/>
          </a:xfrm>
        </p:spPr>
        <p:txBody>
          <a:bodyPr vert="horz" wrap="square" lIns="0" tIns="0" rIns="0" bIns="0" rtlCol="0" anchor="b">
            <a:noAutofit/>
          </a:bodyPr>
          <a:lstStyle/>
          <a:p>
            <a:r>
              <a:rPr lang="en-US" dirty="0"/>
              <a:t>General Tools - Zoom</a:t>
            </a:r>
          </a:p>
        </p:txBody>
      </p:sp>
      <p:pic>
        <p:nvPicPr>
          <p:cNvPr id="2" name="Picture 1" descr="A screenshot showing a practice item in Bluebook">
            <a:extLst>
              <a:ext uri="{FF2B5EF4-FFF2-40B4-BE49-F238E27FC236}">
                <a16:creationId xmlns:a16="http://schemas.microsoft.com/office/drawing/2014/main" id="{C5F3A41F-7743-A2C5-CA42-44E0E59D483A}"/>
              </a:ext>
            </a:extLst>
          </p:cNvPr>
          <p:cNvPicPr>
            <a:picLocks noChangeAspect="1"/>
          </p:cNvPicPr>
          <p:nvPr/>
        </p:nvPicPr>
        <p:blipFill>
          <a:blip r:embed="rId3"/>
          <a:stretch>
            <a:fillRect/>
          </a:stretch>
        </p:blipFill>
        <p:spPr>
          <a:xfrm>
            <a:off x="0" y="100545"/>
            <a:ext cx="12745249" cy="7114109"/>
          </a:xfrm>
          <a:prstGeom prst="rect">
            <a:avLst/>
          </a:prstGeom>
        </p:spPr>
      </p:pic>
      <p:grpSp>
        <p:nvGrpSpPr>
          <p:cNvPr id="3" name="Group 2" descr="You can use keyboard shortcuts on laptops or pinch and zoom on tablets to get a closer look at any part of a question.">
            <a:extLst>
              <a:ext uri="{FF2B5EF4-FFF2-40B4-BE49-F238E27FC236}">
                <a16:creationId xmlns:a16="http://schemas.microsoft.com/office/drawing/2014/main" id="{1C7DEE63-7CE7-6CDE-66AC-DAEC3F32FD15}"/>
              </a:ext>
              <a:ext uri="{C183D7F6-B498-43B3-948B-1728B52AA6E4}">
                <adec:decorative xmlns:adec="http://schemas.microsoft.com/office/drawing/2017/decorative" val="0"/>
              </a:ext>
            </a:extLst>
          </p:cNvPr>
          <p:cNvGrpSpPr/>
          <p:nvPr/>
        </p:nvGrpSpPr>
        <p:grpSpPr>
          <a:xfrm>
            <a:off x="842961" y="3886201"/>
            <a:ext cx="4643439" cy="1142999"/>
            <a:chOff x="1437321" y="3668712"/>
            <a:chExt cx="4643439" cy="1142999"/>
          </a:xfrm>
        </p:grpSpPr>
        <p:sp>
          <p:nvSpPr>
            <p:cNvPr id="4" name="Rectangle 3">
              <a:extLst>
                <a:ext uri="{FF2B5EF4-FFF2-40B4-BE49-F238E27FC236}">
                  <a16:creationId xmlns:a16="http://schemas.microsoft.com/office/drawing/2014/main" id="{10310805-9C72-E328-4271-50D504C23194}"/>
                </a:ext>
              </a:extLst>
            </p:cNvPr>
            <p:cNvSpPr/>
            <p:nvPr/>
          </p:nvSpPr>
          <p:spPr>
            <a:xfrm>
              <a:off x="1437321" y="3668712"/>
              <a:ext cx="4643439" cy="1142999"/>
            </a:xfrm>
            <a:prstGeom prst="rect">
              <a:avLst/>
            </a:prstGeom>
            <a:solidFill>
              <a:srgbClr val="A3DCFF"/>
            </a:solidFill>
            <a:ln>
              <a:noFill/>
            </a:ln>
          </p:spPr>
          <p:style>
            <a:lnRef idx="0">
              <a:scrgbClr r="0" g="0" b="0"/>
            </a:lnRef>
            <a:fillRef idx="0">
              <a:scrgbClr r="0" g="0" b="0"/>
            </a:fillRef>
            <a:effectRef idx="0">
              <a:scrgbClr r="0" g="0" b="0"/>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5" name="TextBox 4">
              <a:extLst>
                <a:ext uri="{FF2B5EF4-FFF2-40B4-BE49-F238E27FC236}">
                  <a16:creationId xmlns:a16="http://schemas.microsoft.com/office/drawing/2014/main" id="{FC7A306C-9434-BA89-920F-B1C3BB780900}"/>
                </a:ext>
              </a:extLst>
            </p:cNvPr>
            <p:cNvSpPr txBox="1"/>
            <p:nvPr/>
          </p:nvSpPr>
          <p:spPr>
            <a:xfrm>
              <a:off x="1583625" y="3778758"/>
              <a:ext cx="4397121" cy="903700"/>
            </a:xfrm>
            <a:prstGeom prst="rect">
              <a:avLst/>
            </a:prstGeom>
            <a:noFill/>
          </p:spPr>
          <p:txBody>
            <a:bodyPr wrap="square" lIns="36000" tIns="36000" rIns="36000" bIns="36000" rtlCol="0">
              <a:spAutoFit/>
            </a:bodyPr>
            <a:lstStyle/>
            <a:p>
              <a:r>
                <a:rPr lang="en-US" sz="1800" dirty="0"/>
                <a:t>You can use keyboard shortcuts on laptops or pinch and zoom on tablets to get a closer look at any part of a question. </a:t>
              </a:r>
            </a:p>
          </p:txBody>
        </p:sp>
      </p:grpSp>
    </p:spTree>
    <p:custDataLst>
      <p:tags r:id="rId1"/>
    </p:custDataLst>
    <p:extLst>
      <p:ext uri="{BB962C8B-B14F-4D97-AF65-F5344CB8AC3E}">
        <p14:creationId xmlns:p14="http://schemas.microsoft.com/office/powerpoint/2010/main" val="2361167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6078109-2BA0-6F63-C986-9FA3150C46C9}"/>
              </a:ext>
            </a:extLst>
          </p:cNvPr>
          <p:cNvSpPr>
            <a:spLocks noGrp="1"/>
          </p:cNvSpPr>
          <p:nvPr>
            <p:ph type="title" idx="4294967295"/>
          </p:nvPr>
        </p:nvSpPr>
        <p:spPr>
          <a:xfrm>
            <a:off x="588263" y="-553998"/>
            <a:ext cx="11018520" cy="553998"/>
          </a:xfrm>
        </p:spPr>
        <p:txBody>
          <a:bodyPr vert="horz" wrap="square" lIns="0" tIns="0" rIns="0" bIns="0" rtlCol="0" anchor="b">
            <a:noAutofit/>
          </a:bodyPr>
          <a:lstStyle/>
          <a:p>
            <a:r>
              <a:rPr lang="en-US" dirty="0"/>
              <a:t>General Tools - Mark for Review</a:t>
            </a:r>
          </a:p>
        </p:txBody>
      </p:sp>
      <p:pic>
        <p:nvPicPr>
          <p:cNvPr id="2" name="Picture 1" descr="A screenshot showing a practice item in Bluebook">
            <a:extLst>
              <a:ext uri="{FF2B5EF4-FFF2-40B4-BE49-F238E27FC236}">
                <a16:creationId xmlns:a16="http://schemas.microsoft.com/office/drawing/2014/main" id="{54E41188-427B-896B-D764-866A039DB869}"/>
              </a:ext>
            </a:extLst>
          </p:cNvPr>
          <p:cNvPicPr>
            <a:picLocks noChangeAspect="1"/>
          </p:cNvPicPr>
          <p:nvPr/>
        </p:nvPicPr>
        <p:blipFill>
          <a:blip r:embed="rId3"/>
          <a:srcRect l="384" r="384"/>
          <a:stretch>
            <a:fillRect/>
          </a:stretch>
        </p:blipFill>
        <p:spPr>
          <a:xfrm>
            <a:off x="20" y="10"/>
            <a:ext cx="12841268" cy="7223115"/>
          </a:xfrm>
          <a:prstGeom prst="rect">
            <a:avLst/>
          </a:prstGeom>
          <a:noFill/>
        </p:spPr>
      </p:pic>
      <p:grpSp>
        <p:nvGrpSpPr>
          <p:cNvPr id="3" name="Group 2" descr="If you click the bookmark icon next to the question number, you can mark this question for review and come back to it.">
            <a:extLst>
              <a:ext uri="{FF2B5EF4-FFF2-40B4-BE49-F238E27FC236}">
                <a16:creationId xmlns:a16="http://schemas.microsoft.com/office/drawing/2014/main" id="{960AA13B-D896-C189-10C0-E0AFA06B4AD8}"/>
              </a:ext>
              <a:ext uri="{C183D7F6-B498-43B3-948B-1728B52AA6E4}">
                <adec:decorative xmlns:adec="http://schemas.microsoft.com/office/drawing/2017/decorative" val="0"/>
              </a:ext>
            </a:extLst>
          </p:cNvPr>
          <p:cNvGrpSpPr/>
          <p:nvPr/>
        </p:nvGrpSpPr>
        <p:grpSpPr>
          <a:xfrm>
            <a:off x="2543746" y="1188669"/>
            <a:ext cx="4349972" cy="1536510"/>
            <a:chOff x="1325880" y="3605257"/>
            <a:chExt cx="4349972" cy="1536510"/>
          </a:xfrm>
        </p:grpSpPr>
        <p:sp>
          <p:nvSpPr>
            <p:cNvPr id="4" name="Rectangle 3">
              <a:extLst>
                <a:ext uri="{FF2B5EF4-FFF2-40B4-BE49-F238E27FC236}">
                  <a16:creationId xmlns:a16="http://schemas.microsoft.com/office/drawing/2014/main" id="{3E7A8191-9DEC-290B-881B-7348C0C936D6}"/>
                </a:ext>
              </a:extLst>
            </p:cNvPr>
            <p:cNvSpPr/>
            <p:nvPr/>
          </p:nvSpPr>
          <p:spPr>
            <a:xfrm>
              <a:off x="1325880" y="3605257"/>
              <a:ext cx="4349972" cy="1536510"/>
            </a:xfrm>
            <a:prstGeom prst="rect">
              <a:avLst/>
            </a:prstGeom>
            <a:solidFill>
              <a:srgbClr val="A3DCFF"/>
            </a:solidFill>
            <a:ln>
              <a:noFill/>
            </a:ln>
          </p:spPr>
          <p:style>
            <a:lnRef idx="0">
              <a:scrgbClr r="0" g="0" b="0"/>
            </a:lnRef>
            <a:fillRef idx="0">
              <a:scrgbClr r="0" g="0" b="0"/>
            </a:fillRef>
            <a:effectRef idx="0">
              <a:scrgbClr r="0" g="0" b="0"/>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sp>
          <p:nvSpPr>
            <p:cNvPr id="5" name="TextBox 4">
              <a:extLst>
                <a:ext uri="{FF2B5EF4-FFF2-40B4-BE49-F238E27FC236}">
                  <a16:creationId xmlns:a16="http://schemas.microsoft.com/office/drawing/2014/main" id="{7342EC89-3025-6E24-DA43-C4A73BCF5E1A}"/>
                </a:ext>
              </a:extLst>
            </p:cNvPr>
            <p:cNvSpPr txBox="1"/>
            <p:nvPr/>
          </p:nvSpPr>
          <p:spPr>
            <a:xfrm>
              <a:off x="1492329" y="3783162"/>
              <a:ext cx="4017073" cy="1180699"/>
            </a:xfrm>
            <a:prstGeom prst="rect">
              <a:avLst/>
            </a:prstGeom>
            <a:noFill/>
          </p:spPr>
          <p:txBody>
            <a:bodyPr wrap="square" lIns="36000" tIns="36000" rIns="36000" bIns="36000" rtlCol="0">
              <a:spAutoFit/>
            </a:bodyPr>
            <a:lstStyle/>
            <a:p>
              <a:r>
                <a:rPr lang="en-US" sz="1800" dirty="0"/>
                <a:t>If you click the bookmark icon next to the question number, you can mark this question for review and come back to it. </a:t>
              </a:r>
            </a:p>
          </p:txBody>
        </p:sp>
      </p:grpSp>
      <p:sp>
        <p:nvSpPr>
          <p:cNvPr id="6" name="Arrow: Right 1" descr="An arrow pointing to the Mark for Review bookmark icon">
            <a:extLst>
              <a:ext uri="{FF2B5EF4-FFF2-40B4-BE49-F238E27FC236}">
                <a16:creationId xmlns:a16="http://schemas.microsoft.com/office/drawing/2014/main" id="{97DE92E2-C266-D289-82D2-4D3AFF13235D}"/>
              </a:ext>
            </a:extLst>
          </p:cNvPr>
          <p:cNvSpPr/>
          <p:nvPr/>
        </p:nvSpPr>
        <p:spPr>
          <a:xfrm>
            <a:off x="6616092" y="1783188"/>
            <a:ext cx="758952" cy="347472"/>
          </a:xfrm>
          <a:prstGeom prst="rightArrow">
            <a:avLst/>
          </a:prstGeom>
          <a:solidFill>
            <a:srgbClr val="A3D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32500" lnSpcReduction="20000"/>
          </a:bodyPr>
          <a:lstStyle/>
          <a:p>
            <a:pPr algn="ctr"/>
            <a:endParaRPr lang="en-US" sz="2000" b="1" dirty="0">
              <a:solidFill>
                <a:schemeClr val="tx2"/>
              </a:solidFill>
              <a:latin typeface="+mj-lt"/>
            </a:endParaRPr>
          </a:p>
        </p:txBody>
      </p:sp>
    </p:spTree>
    <p:custDataLst>
      <p:tags r:id="rId1"/>
    </p:custDataLst>
    <p:extLst>
      <p:ext uri="{BB962C8B-B14F-4D97-AF65-F5344CB8AC3E}">
        <p14:creationId xmlns:p14="http://schemas.microsoft.com/office/powerpoint/2010/main" val="28621402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ollege Board Template 2026">
  <a:themeElements>
    <a:clrScheme name="College Board">
      <a:dk1>
        <a:srgbClr val="000000"/>
      </a:dk1>
      <a:lt1>
        <a:srgbClr val="FFFFFF"/>
      </a:lt1>
      <a:dk2>
        <a:srgbClr val="1B2264"/>
      </a:dk2>
      <a:lt2>
        <a:srgbClr val="F5F7FC"/>
      </a:lt2>
      <a:accent1>
        <a:srgbClr val="324DC7"/>
      </a:accent1>
      <a:accent2>
        <a:srgbClr val="FEE53F"/>
      </a:accent2>
      <a:accent3>
        <a:srgbClr val="2CB7FC"/>
      </a:accent3>
      <a:accent4>
        <a:srgbClr val="FC641F"/>
      </a:accent4>
      <a:accent5>
        <a:srgbClr val="B01C84"/>
      </a:accent5>
      <a:accent6>
        <a:srgbClr val="18CE70"/>
      </a:accent6>
      <a:hlink>
        <a:srgbClr val="324DC7"/>
      </a:hlink>
      <a:folHlink>
        <a:srgbClr val="324DC7"/>
      </a:folHlink>
    </a:clrScheme>
    <a:fontScheme name="Custom 1">
      <a:majorFont>
        <a:latin typeface="Source Serif Pro SemiBold"/>
        <a:ea typeface=""/>
        <a:cs typeface=""/>
      </a:majorFont>
      <a:minorFont>
        <a:latin typeface="Roboto"/>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Neutral-10">
      <a:srgbClr val="FFFFFF"/>
    </a:custClr>
    <a:custClr name="Neutral-20">
      <a:srgbClr val="F5F7FC"/>
    </a:custClr>
    <a:custClr name="Neutral-30">
      <a:srgbClr val="E6EAF2"/>
    </a:custClr>
    <a:custClr name="Neutral-40">
      <a:srgbClr val="D8DCE3"/>
    </a:custClr>
    <a:custClr name="Neutral-50">
      <a:srgbClr val="BFC2C9"/>
    </a:custClr>
    <a:custClr name="Neutral-60">
      <a:srgbClr val="A7A9B0"/>
    </a:custClr>
    <a:custClr name="Neutral-70">
      <a:srgbClr val="8F9196"/>
    </a:custClr>
    <a:custClr name="Neutral-80">
      <a:srgbClr val="6D6F73"/>
    </a:custClr>
    <a:custClr name="Neutral-90">
      <a:srgbClr val="46474A"/>
    </a:custClr>
    <a:custClr name="Neutral-100">
      <a:srgbClr val="1E1E1E"/>
    </a:custClr>
    <a:custClr name="Blue-10">
      <a:srgbClr val="E6F5FF"/>
    </a:custClr>
    <a:custClr name="Blue-20">
      <a:srgbClr val="CCEBFF"/>
    </a:custClr>
    <a:custClr name="Blue-30">
      <a:srgbClr val="A3DCFF"/>
    </a:custClr>
    <a:custClr name="Blue-40">
      <a:srgbClr val="70CBFF"/>
    </a:custClr>
    <a:custClr name="Blue-50">
      <a:srgbClr val="2CB7FC"/>
    </a:custClr>
    <a:custClr name="Blue-60">
      <a:srgbClr val="219FF9"/>
    </a:custClr>
    <a:custClr name="Blue-70">
      <a:srgbClr val="236CE1"/>
    </a:custClr>
    <a:custClr name="Blue-80">
      <a:srgbClr val="324DC7"/>
    </a:custClr>
    <a:custClr name="Blue-90">
      <a:srgbClr val="28369A"/>
    </a:custClr>
    <a:custClr name="Blue-100">
      <a:srgbClr val="1B2264"/>
    </a:custClr>
    <a:custClr name="Green-10">
      <a:srgbClr val="EAFFF0"/>
    </a:custClr>
    <a:custClr name="Green-20">
      <a:srgbClr val="B5F0C7"/>
    </a:custClr>
    <a:custClr name="Green-30">
      <a:srgbClr val="73D691"/>
    </a:custClr>
    <a:custClr name="Green-40">
      <a:srgbClr val="18CE70"/>
    </a:custClr>
    <a:custClr name="Green-50">
      <a:srgbClr val="03B05C"/>
    </a:custClr>
    <a:custClr name="Green-60">
      <a:srgbClr val="009954"/>
    </a:custClr>
    <a:custClr name="Green-70">
      <a:srgbClr val="007A42"/>
    </a:custClr>
    <a:custClr name="Green-80">
      <a:srgbClr val="006133"/>
    </a:custClr>
    <a:custClr name="Green-90">
      <a:srgbClr val="004A26"/>
    </a:custClr>
    <a:custClr name="Green-100">
      <a:srgbClr val="003014"/>
    </a:custClr>
    <a:custClr name="Orange-10">
      <a:srgbClr val="FFFDEF"/>
    </a:custClr>
    <a:custClr name="Orange-20">
      <a:srgbClr val="FEF4A9"/>
    </a:custClr>
    <a:custClr name="Orange-30">
      <a:srgbClr val="FEE53F"/>
    </a:custClr>
    <a:custClr name="Orange-40">
      <a:srgbClr val="FFC742"/>
    </a:custClr>
    <a:custClr name="Orange-50">
      <a:srgbClr val="FFAB33"/>
    </a:custClr>
    <a:custClr name="Orange-60">
      <a:srgbClr val="FF8A26"/>
    </a:custClr>
    <a:custClr name="Orange-70">
      <a:srgbClr val="FC641F"/>
    </a:custClr>
    <a:custClr name="Orange-80">
      <a:srgbClr val="E5590E"/>
    </a:custClr>
    <a:custClr name="Orange-90">
      <a:srgbClr val="B73A00"/>
    </a:custClr>
    <a:custClr name="Orange-100">
      <a:srgbClr val="912B00"/>
    </a:custClr>
    <a:custClr name="Magenta-10">
      <a:srgbClr val="FFF2FD"/>
    </a:custClr>
    <a:custClr name="Magenta-20">
      <a:srgbClr val="FFE3FD"/>
    </a:custClr>
    <a:custClr name="Magenta-30">
      <a:srgbClr val="FFCFFF"/>
    </a:custClr>
    <a:custClr name="Magenta-40">
      <a:srgbClr val="FAABF3"/>
    </a:custClr>
    <a:custClr name="Magenta-50">
      <a:srgbClr val="FAABF3"/>
    </a:custClr>
    <a:custClr name="Magenta-60">
      <a:srgbClr val="E560BE"/>
    </a:custClr>
    <a:custClr name="Magenta-70">
      <a:srgbClr val="C93A9E"/>
    </a:custClr>
    <a:custClr name="Magenta-80">
      <a:srgbClr val="B01C84"/>
    </a:custClr>
    <a:custClr name="Magenta-90">
      <a:srgbClr val="850E67"/>
    </a:custClr>
    <a:custClr name="Magenta-100">
      <a:srgbClr val="52003D"/>
    </a:custClr>
  </a:custClrLst>
  <a:extLst>
    <a:ext uri="{05A4C25C-085E-4340-85A3-A5531E510DB2}">
      <thm15:themeFamily xmlns:thm15="http://schemas.microsoft.com/office/thememl/2012/main" name="CollegeBoard_Template_v18QC.potx" id="{8B5C4ED0-4B6D-4373-AE15-7202DFB00854}" vid="{27D823A7-7A6B-4DCC-B1AD-CBA42F3CD4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Neutral-10">
      <a:srgbClr val="FFFFFF"/>
    </a:custClr>
    <a:custClr name="Neutral-20">
      <a:srgbClr val="F5F7FC"/>
    </a:custClr>
    <a:custClr name="Neutral-30">
      <a:srgbClr val="E6EAF2"/>
    </a:custClr>
    <a:custClr name="Neutral-40">
      <a:srgbClr val="D8DCE3"/>
    </a:custClr>
    <a:custClr name="Neutral-50">
      <a:srgbClr val="BFC2C9"/>
    </a:custClr>
    <a:custClr name="Neutral-60">
      <a:srgbClr val="A7A9B0"/>
    </a:custClr>
    <a:custClr name="Neutral-70">
      <a:srgbClr val="8F9196"/>
    </a:custClr>
    <a:custClr name="Neutral-80">
      <a:srgbClr val="6D6F73"/>
    </a:custClr>
    <a:custClr name="Neutral-90">
      <a:srgbClr val="46474A"/>
    </a:custClr>
    <a:custClr name="Neutral-100">
      <a:srgbClr val="1E1E1E"/>
    </a:custClr>
    <a:custClr name="Blue-10">
      <a:srgbClr val="E6F5FF"/>
    </a:custClr>
    <a:custClr name="Blue-20">
      <a:srgbClr val="CCEBFF"/>
    </a:custClr>
    <a:custClr name="Blue-30">
      <a:srgbClr val="A3DCFF"/>
    </a:custClr>
    <a:custClr name="Blue-40">
      <a:srgbClr val="70CBFF"/>
    </a:custClr>
    <a:custClr name="Blue-50">
      <a:srgbClr val="2CB7FC"/>
    </a:custClr>
    <a:custClr name="Blue-60">
      <a:srgbClr val="219FF9"/>
    </a:custClr>
    <a:custClr name="Blue-70">
      <a:srgbClr val="236CE1"/>
    </a:custClr>
    <a:custClr name="Blue-80">
      <a:srgbClr val="324DC7"/>
    </a:custClr>
    <a:custClr name="Blue-90">
      <a:srgbClr val="28369A"/>
    </a:custClr>
    <a:custClr name="Blue-100">
      <a:srgbClr val="1B2264"/>
    </a:custClr>
    <a:custClr name="Green-10">
      <a:srgbClr val="EAFFF0"/>
    </a:custClr>
    <a:custClr name="Green-20">
      <a:srgbClr val="B5F0C7"/>
    </a:custClr>
    <a:custClr name="Green-30">
      <a:srgbClr val="73D691"/>
    </a:custClr>
    <a:custClr name="Green-40">
      <a:srgbClr val="18CE70"/>
    </a:custClr>
    <a:custClr name="Green-50">
      <a:srgbClr val="03B05C"/>
    </a:custClr>
    <a:custClr name="Green-60">
      <a:srgbClr val="009954"/>
    </a:custClr>
    <a:custClr name="Green-70">
      <a:srgbClr val="007A42"/>
    </a:custClr>
    <a:custClr name="Green-80">
      <a:srgbClr val="006133"/>
    </a:custClr>
    <a:custClr name="Green-90">
      <a:srgbClr val="004A26"/>
    </a:custClr>
    <a:custClr name="Green-100">
      <a:srgbClr val="003014"/>
    </a:custClr>
    <a:custClr name="Orange-10">
      <a:srgbClr val="FFFDEF"/>
    </a:custClr>
    <a:custClr name="Orange-20">
      <a:srgbClr val="FEF4A9"/>
    </a:custClr>
    <a:custClr name="Orange-30">
      <a:srgbClr val="FEE53F"/>
    </a:custClr>
    <a:custClr name="Orange-40">
      <a:srgbClr val="FFC742"/>
    </a:custClr>
    <a:custClr name="Orange-50">
      <a:srgbClr val="FFAB33"/>
    </a:custClr>
    <a:custClr name="Orange-60">
      <a:srgbClr val="FF8A26"/>
    </a:custClr>
    <a:custClr name="Orange-70">
      <a:srgbClr val="FC641F"/>
    </a:custClr>
    <a:custClr name="Orange-80">
      <a:srgbClr val="E5590E"/>
    </a:custClr>
    <a:custClr name="Orange-90">
      <a:srgbClr val="B73A00"/>
    </a:custClr>
    <a:custClr name="Orange-100">
      <a:srgbClr val="912B00"/>
    </a:custClr>
    <a:custClr name="Magenta-10">
      <a:srgbClr val="FFF2FD"/>
    </a:custClr>
    <a:custClr name="Magenta-20">
      <a:srgbClr val="FFE3FD"/>
    </a:custClr>
    <a:custClr name="Magenta-30">
      <a:srgbClr val="FFCFFF"/>
    </a:custClr>
    <a:custClr name="Magenta-40">
      <a:srgbClr val="FAABF3"/>
    </a:custClr>
    <a:custClr name="Magenta-50">
      <a:srgbClr val="FAABF3"/>
    </a:custClr>
    <a:custClr name="Magenta-60">
      <a:srgbClr val="E560BE"/>
    </a:custClr>
    <a:custClr name="Magenta-70">
      <a:srgbClr val="C93A9E"/>
    </a:custClr>
    <a:custClr name="Magenta-80">
      <a:srgbClr val="B01C84"/>
    </a:custClr>
    <a:custClr name="Magenta-90">
      <a:srgbClr val="850E67"/>
    </a:custClr>
    <a:custClr name="Magenta-100">
      <a:srgbClr val="52003D"/>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Neutral-10">
      <a:srgbClr val="FFFFFF"/>
    </a:custClr>
    <a:custClr name="Neutral-20">
      <a:srgbClr val="F5F7FC"/>
    </a:custClr>
    <a:custClr name="Neutral-30">
      <a:srgbClr val="E6EAF2"/>
    </a:custClr>
    <a:custClr name="Neutral-40">
      <a:srgbClr val="D8DCE3"/>
    </a:custClr>
    <a:custClr name="Neutral-50">
      <a:srgbClr val="BFC2C9"/>
    </a:custClr>
    <a:custClr name="Neutral-60">
      <a:srgbClr val="A7A9B0"/>
    </a:custClr>
    <a:custClr name="Neutral-70">
      <a:srgbClr val="8F9196"/>
    </a:custClr>
    <a:custClr name="Neutral-80">
      <a:srgbClr val="6D6F73"/>
    </a:custClr>
    <a:custClr name="Neutral-90">
      <a:srgbClr val="46474A"/>
    </a:custClr>
    <a:custClr name="Neutral-100">
      <a:srgbClr val="1E1E1E"/>
    </a:custClr>
    <a:custClr name="Blue-10">
      <a:srgbClr val="E6F5FF"/>
    </a:custClr>
    <a:custClr name="Blue-20">
      <a:srgbClr val="CCEBFF"/>
    </a:custClr>
    <a:custClr name="Blue-30">
      <a:srgbClr val="A3DCFF"/>
    </a:custClr>
    <a:custClr name="Blue-40">
      <a:srgbClr val="70CBFF"/>
    </a:custClr>
    <a:custClr name="Blue-50">
      <a:srgbClr val="2CB7FC"/>
    </a:custClr>
    <a:custClr name="Blue-60">
      <a:srgbClr val="219FF9"/>
    </a:custClr>
    <a:custClr name="Blue-70">
      <a:srgbClr val="236CE1"/>
    </a:custClr>
    <a:custClr name="Blue-80">
      <a:srgbClr val="324DC7"/>
    </a:custClr>
    <a:custClr name="Blue-90">
      <a:srgbClr val="28369A"/>
    </a:custClr>
    <a:custClr name="Blue-100">
      <a:srgbClr val="1B2264"/>
    </a:custClr>
    <a:custClr name="Green-10">
      <a:srgbClr val="EAFFF0"/>
    </a:custClr>
    <a:custClr name="Green-20">
      <a:srgbClr val="B5F0C7"/>
    </a:custClr>
    <a:custClr name="Green-30">
      <a:srgbClr val="73D691"/>
    </a:custClr>
    <a:custClr name="Green-40">
      <a:srgbClr val="18CE70"/>
    </a:custClr>
    <a:custClr name="Green-50">
      <a:srgbClr val="03B05C"/>
    </a:custClr>
    <a:custClr name="Green-60">
      <a:srgbClr val="009954"/>
    </a:custClr>
    <a:custClr name="Green-70">
      <a:srgbClr val="007A42"/>
    </a:custClr>
    <a:custClr name="Green-80">
      <a:srgbClr val="006133"/>
    </a:custClr>
    <a:custClr name="Green-90">
      <a:srgbClr val="004A26"/>
    </a:custClr>
    <a:custClr name="Green-100">
      <a:srgbClr val="003014"/>
    </a:custClr>
    <a:custClr name="Orange-10">
      <a:srgbClr val="FFFDEF"/>
    </a:custClr>
    <a:custClr name="Orange-20">
      <a:srgbClr val="FEF4A9"/>
    </a:custClr>
    <a:custClr name="Orange-30">
      <a:srgbClr val="FEE53F"/>
    </a:custClr>
    <a:custClr name="Orange-40">
      <a:srgbClr val="FFC742"/>
    </a:custClr>
    <a:custClr name="Orange-50">
      <a:srgbClr val="FFAB33"/>
    </a:custClr>
    <a:custClr name="Orange-60">
      <a:srgbClr val="FF8A26"/>
    </a:custClr>
    <a:custClr name="Orange-70">
      <a:srgbClr val="FC641F"/>
    </a:custClr>
    <a:custClr name="Orange-80">
      <a:srgbClr val="E5590E"/>
    </a:custClr>
    <a:custClr name="Orange-90">
      <a:srgbClr val="B73A00"/>
    </a:custClr>
    <a:custClr name="Orange-100">
      <a:srgbClr val="912B00"/>
    </a:custClr>
    <a:custClr name="Magenta-10">
      <a:srgbClr val="FFF2FD"/>
    </a:custClr>
    <a:custClr name="Magenta-20">
      <a:srgbClr val="FFE3FD"/>
    </a:custClr>
    <a:custClr name="Magenta-30">
      <a:srgbClr val="FFCFFF"/>
    </a:custClr>
    <a:custClr name="Magenta-40">
      <a:srgbClr val="FAABF3"/>
    </a:custClr>
    <a:custClr name="Magenta-50">
      <a:srgbClr val="FAABF3"/>
    </a:custClr>
    <a:custClr name="Magenta-60">
      <a:srgbClr val="E560BE"/>
    </a:custClr>
    <a:custClr name="Magenta-70">
      <a:srgbClr val="C93A9E"/>
    </a:custClr>
    <a:custClr name="Magenta-80">
      <a:srgbClr val="B01C84"/>
    </a:custClr>
    <a:custClr name="Magenta-90">
      <a:srgbClr val="850E67"/>
    </a:custClr>
    <a:custClr name="Magenta-100">
      <a:srgbClr val="52003D"/>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9FAF4CD5AD2F4B99B5B2414089ABF7" ma:contentTypeVersion="16" ma:contentTypeDescription="Create a new document." ma:contentTypeScope="" ma:versionID="00ca04480469037cb3f35c8f0057c848">
  <xsd:schema xmlns:xsd="http://www.w3.org/2001/XMLSchema" xmlns:xs="http://www.w3.org/2001/XMLSchema" xmlns:p="http://schemas.microsoft.com/office/2006/metadata/properties" xmlns:ns1="http://schemas.microsoft.com/sharepoint/v3" xmlns:ns2="dcf5ddc1-fb1d-440f-849a-6450bddbaed7" xmlns:ns3="965de625-df5b-42e9-a277-2113da4f1195" targetNamespace="http://schemas.microsoft.com/office/2006/metadata/properties" ma:root="true" ma:fieldsID="ff6ea270271380672ba0d6cf4aa8bf70" ns1:_="" ns2:_="" ns3:_="">
    <xsd:import namespace="http://schemas.microsoft.com/sharepoint/v3"/>
    <xsd:import namespace="dcf5ddc1-fb1d-440f-849a-6450bddbaed7"/>
    <xsd:import namespace="965de625-df5b-42e9-a277-2113da4f119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cf5ddc1-fb1d-440f-849a-6450bddbaed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65de625-df5b-42e9-a277-2113da4f119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description="" ma:internalName="MediaServiceOCR" ma:readOnly="true">
      <xsd:simpleType>
        <xsd:restriction base="dms:Note">
          <xsd:maxLength value="255"/>
        </xsd:restriction>
      </xsd:simpleType>
    </xsd:element>
    <xsd:element name="MediaServiceLocation" ma:index="17" nillable="true" ma:displayName="MediaServiceLocation" ma:description="" ma:internalName="MediaServiceLocation"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MediaServiceKeyPoints xmlns="965de625-df5b-42e9-a277-2113da4f119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E925D9-3772-444B-9CB4-E742AB96B9BC}">
  <ds:schemaRefs>
    <ds:schemaRef ds:uri="965de625-df5b-42e9-a277-2113da4f1195"/>
    <ds:schemaRef ds:uri="dcf5ddc1-fb1d-440f-849a-6450bddbae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990F116-B58F-4255-B05B-DA3808E0E5C6}">
  <ds:schemaRefs>
    <ds:schemaRef ds:uri="http://purl.org/dc/dcmitype/"/>
    <ds:schemaRef ds:uri="http://purl.org/dc/elements/1.1/"/>
    <ds:schemaRef ds:uri="http://schemas.microsoft.com/office/2006/documentManagement/types"/>
    <ds:schemaRef ds:uri="http://schemas.microsoft.com/office/infopath/2007/PartnerControls"/>
    <ds:schemaRef ds:uri="http://schemas.microsoft.com/office/2006/metadata/properties"/>
    <ds:schemaRef ds:uri="dcf5ddc1-fb1d-440f-849a-6450bddbaed7"/>
    <ds:schemaRef ds:uri="http://schemas.microsoft.com/sharepoint/v3"/>
    <ds:schemaRef ds:uri="http://www.w3.org/XML/1998/namespace"/>
    <ds:schemaRef ds:uri="http://purl.org/dc/terms/"/>
    <ds:schemaRef ds:uri="http://schemas.openxmlformats.org/package/2006/metadata/core-properties"/>
    <ds:schemaRef ds:uri="965de625-df5b-42e9-a277-2113da4f1195"/>
  </ds:schemaRefs>
</ds:datastoreItem>
</file>

<file path=customXml/itemProps3.xml><?xml version="1.0" encoding="utf-8"?>
<ds:datastoreItem xmlns:ds="http://schemas.openxmlformats.org/officeDocument/2006/customXml" ds:itemID="{758FDAC0-319D-4A54-8D8E-1D42CB1F8004}">
  <ds:schemaRefs>
    <ds:schemaRef ds:uri="http://schemas.microsoft.com/sharepoint/v3/contenttype/forms"/>
  </ds:schemaRefs>
</ds:datastoreItem>
</file>

<file path=docMetadata/LabelInfo.xml><?xml version="1.0" encoding="utf-8"?>
<clbl:labelList xmlns:clbl="http://schemas.microsoft.com/office/2020/mipLabelMetadata">
  <clbl:label id="{7530bded-fd6e-4f58-b5d2-ea681eb07663}" enabled="0" method="" siteId="{7530bded-fd6e-4f58-b5d2-ea681eb07663}" removed="1"/>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NEW-CB-ppt-template-NOTFINAL</Template>
  <TotalTime>135</TotalTime>
  <Words>1788</Words>
  <Application>Microsoft Macintosh PowerPoint</Application>
  <PresentationFormat>Widescreen</PresentationFormat>
  <Paragraphs>192</Paragraphs>
  <Slides>24</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Roboto</vt:lpstr>
      <vt:lpstr>Segoe UI</vt:lpstr>
      <vt:lpstr>Source Serif Pro SemiBold</vt:lpstr>
      <vt:lpstr>Wingdings</vt:lpstr>
      <vt:lpstr>College Board Template 2026</vt:lpstr>
      <vt:lpstr>SAT Suite of Assessments Student Readiness Check </vt:lpstr>
      <vt:lpstr>Table of Contents</vt:lpstr>
      <vt:lpstr>Why the Student Readiness Check Matters</vt:lpstr>
      <vt:lpstr>College and Career Planning at Your Fingertips</vt:lpstr>
      <vt:lpstr>How to Gain Access to BigFuture® School and Connections™</vt:lpstr>
      <vt:lpstr>Bluebook Login and Device Setup</vt:lpstr>
      <vt:lpstr>Test Day Experience - Universal Tools (1)</vt:lpstr>
      <vt:lpstr>General Tools - Zoom</vt:lpstr>
      <vt:lpstr>General Tools - Mark for Review</vt:lpstr>
      <vt:lpstr>General Tools - Highlights &amp; Notes</vt:lpstr>
      <vt:lpstr>General Tools - Crossed-Out Letters</vt:lpstr>
      <vt:lpstr>General Tools - Timer</vt:lpstr>
      <vt:lpstr>Test Day Experience - Universal Tools (2)</vt:lpstr>
      <vt:lpstr>More Menu</vt:lpstr>
      <vt:lpstr>Test Day Experience - Universal Tools (3)</vt:lpstr>
      <vt:lpstr>Math Tools - Calculator</vt:lpstr>
      <vt:lpstr>Math Tools - Reference</vt:lpstr>
      <vt:lpstr>Test Day Experience - Universal Tools (4)</vt:lpstr>
      <vt:lpstr>Question Menu</vt:lpstr>
      <vt:lpstr>Practice!!</vt:lpstr>
      <vt:lpstr>Next Steps</vt:lpstr>
      <vt:lpstr>Student Guides</vt:lpstr>
      <vt:lpstr>Closing Checklist</vt:lpstr>
      <vt:lpstr>Thank You!</vt:lpstr>
    </vt:vector>
  </TitlesOfParts>
  <Manager>&lt;Comms manager name here&gt;</Manager>
  <Company>College Board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 Suite of Assessments Student Readiness Check Presentation</dc:title>
  <dc:subject>A presentation for students that educators can use to guide them through the student readiness check.</dc:subject>
  <dc:creator>Dinah Strange</dc:creator>
  <cp:keywords>SAT Suite of Assessments, student readiness check, digital readiness, Bluebook practice</cp:keywords>
  <dc:description/>
  <cp:lastModifiedBy>Tsiokos, Costa</cp:lastModifiedBy>
  <cp:revision>19</cp:revision>
  <dcterms:created xsi:type="dcterms:W3CDTF">2026-06-15T18:58:47Z</dcterms:created>
  <dcterms:modified xsi:type="dcterms:W3CDTF">2026-08-03T20:38:37Z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0x010100BD9FAF4CD5AD2F4B99B5B2414089ABF7</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IsMyDocuments">
    <vt:bool>true</vt:bool>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Ref">
    <vt:lpwstr>https://api.informationprotection.azure.com/api/72f988bf-86f1-41af-91ab-2d7cd011db47</vt:lpwstr>
  </property>
  <property fmtid="{D5CDD505-2E9C-101B-9397-08002B2CF9AE}" pid="14" name="MSIP_Label_f42aa342-8706-4288-bd11-ebb85995028c_SetDate">
    <vt:lpwstr>2017-08-29T14:27:20.8568347-07:00</vt:lpwstr>
  </property>
  <property fmtid="{D5CDD505-2E9C-101B-9397-08002B2CF9AE}" pid="15" name="MSIP_Label_f42aa342-8706-4288-bd11-ebb85995028c_Name">
    <vt:lpwstr>General</vt:lpwstr>
  </property>
  <property fmtid="{D5CDD505-2E9C-101B-9397-08002B2CF9AE}" pid="16" name="MSIP_Label_f42aa342-8706-4288-bd11-ebb85995028c_Extended_MSFT_Method">
    <vt:lpwstr>Automatic</vt:lpwstr>
  </property>
  <property fmtid="{D5CDD505-2E9C-101B-9397-08002B2CF9AE}" pid="17" name="Sensitivity">
    <vt:lpwstr>General</vt:lpwstr>
  </property>
  <property fmtid="{D5CDD505-2E9C-101B-9397-08002B2CF9AE}" pid="18" name="ArticulateGUID">
    <vt:lpwstr>4FA21CBF-4416-4954-B91F-2B88421E7593</vt:lpwstr>
  </property>
  <property fmtid="{D5CDD505-2E9C-101B-9397-08002B2CF9AE}" pid="19" name="ArticulatePath">
    <vt:lpwstr>2627-X-488-2027 SAT Suite SDP Training Deck - DRAFT v3.0 copy 2</vt:lpwstr>
  </property>
</Properties>
</file>